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0" r:id="rId21"/>
    <p:sldId id="391" r:id="rId22"/>
    <p:sldId id="392" r:id="rId23"/>
    <p:sldId id="395" r:id="rId24"/>
    <p:sldId id="396" r:id="rId25"/>
    <p:sldId id="399" r:id="rId26"/>
    <p:sldId id="403" r:id="rId27"/>
    <p:sldId id="407" r:id="rId28"/>
    <p:sldId id="405" r:id="rId29"/>
    <p:sldId id="404" r:id="rId30"/>
    <p:sldId id="411" r:id="rId31"/>
    <p:sldId id="409" r:id="rId32"/>
    <p:sldId id="408" r:id="rId33"/>
    <p:sldId id="415" r:id="rId34"/>
    <p:sldId id="433" r:id="rId35"/>
    <p:sldId id="432" r:id="rId36"/>
    <p:sldId id="431" r:id="rId37"/>
    <p:sldId id="455" r:id="rId38"/>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796" autoAdjust="0"/>
  </p:normalViewPr>
  <p:slideViewPr>
    <p:cSldViewPr>
      <p:cViewPr varScale="1">
        <p:scale>
          <a:sx n="94" d="100"/>
          <a:sy n="94" d="100"/>
        </p:scale>
        <p:origin x="-444" y="-108"/>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DA5DD-960A-4ADB-AF3F-64739A4C84D4}" type="doc">
      <dgm:prSet loTypeId="urn:microsoft.com/office/officeart/2005/8/layout/pyramid2" loCatId="list" qsTypeId="urn:microsoft.com/office/officeart/2005/8/quickstyle/simple1" qsCatId="simple" csTypeId="urn:microsoft.com/office/officeart/2005/8/colors/accent1_2" csCatId="accent1" phldr="1"/>
      <dgm:spPr/>
    </dgm:pt>
    <dgm:pt modelId="{022891B5-4702-4C11-B25B-2BEC1866EFBA}">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Sınavda ne kadar </a:t>
          </a:r>
          <a:r>
            <a:rPr lang="tr-TR" sz="1600" dirty="0" smtClean="0">
              <a:latin typeface="Arial" panose="020B0604020202020204" pitchFamily="34" charset="0"/>
              <a:cs typeface="Arial" panose="020B0604020202020204" pitchFamily="34" charset="0"/>
            </a:rPr>
            <a:t>süre </a:t>
          </a:r>
          <a:r>
            <a:rPr lang="tr-TR" sz="1600" dirty="0">
              <a:latin typeface="Arial" panose="020B0604020202020204" pitchFamily="34" charset="0"/>
              <a:cs typeface="Arial" panose="020B0604020202020204" pitchFamily="34" charset="0"/>
            </a:rPr>
            <a:t>var?</a:t>
          </a:r>
        </a:p>
      </dgm:t>
    </dgm:pt>
    <dgm:pt modelId="{10DAAD2D-FAFA-452A-8407-2A9D798B00DE}" type="parTrans" cxnId="{9CA0B945-067F-4976-A89D-0B7687535ADF}">
      <dgm:prSet/>
      <dgm:spPr/>
      <dgm:t>
        <a:bodyPr/>
        <a:lstStyle/>
        <a:p>
          <a:endParaRPr lang="tr-TR"/>
        </a:p>
      </dgm:t>
    </dgm:pt>
    <dgm:pt modelId="{20F7260A-B115-4FF7-A1F9-345505C3A8D8}" type="sibTrans" cxnId="{9CA0B945-067F-4976-A89D-0B7687535ADF}">
      <dgm:prSet/>
      <dgm:spPr/>
      <dgm:t>
        <a:bodyPr/>
        <a:lstStyle/>
        <a:p>
          <a:endParaRPr lang="tr-TR"/>
        </a:p>
      </dgm:t>
    </dgm:pt>
    <dgm:pt modelId="{6D188E4C-7690-4224-B1C1-FF0B49664FE2}">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Sınavlardaki psikolojik </a:t>
          </a:r>
          <a:r>
            <a:rPr lang="tr-TR" sz="1600" dirty="0" smtClean="0">
              <a:latin typeface="Arial" panose="020B0604020202020204" pitchFamily="34" charset="0"/>
              <a:cs typeface="Arial" panose="020B0604020202020204" pitchFamily="34" charset="0"/>
            </a:rPr>
            <a:t>durum bizi </a:t>
          </a:r>
          <a:r>
            <a:rPr lang="tr-TR" sz="1600" dirty="0">
              <a:latin typeface="Arial" panose="020B0604020202020204" pitchFamily="34" charset="0"/>
              <a:cs typeface="Arial" panose="020B0604020202020204" pitchFamily="34" charset="0"/>
            </a:rPr>
            <a:t>nasıl etkiler?</a:t>
          </a:r>
        </a:p>
      </dgm:t>
    </dgm:pt>
    <dgm:pt modelId="{B502A77A-54D5-48DF-8467-C8234E9A90B5}" type="parTrans" cxnId="{FA4CE8DB-FFD0-493F-83D3-4117368AD75B}">
      <dgm:prSet/>
      <dgm:spPr/>
      <dgm:t>
        <a:bodyPr/>
        <a:lstStyle/>
        <a:p>
          <a:endParaRPr lang="tr-TR"/>
        </a:p>
      </dgm:t>
    </dgm:pt>
    <dgm:pt modelId="{18FDD0E8-4037-4708-867F-7F8DF8C34924}" type="sibTrans" cxnId="{FA4CE8DB-FFD0-493F-83D3-4117368AD75B}">
      <dgm:prSet/>
      <dgm:spPr/>
      <dgm:t>
        <a:bodyPr/>
        <a:lstStyle/>
        <a:p>
          <a:endParaRPr lang="tr-TR"/>
        </a:p>
      </dgm:t>
    </dgm:pt>
    <dgm:pt modelId="{264E9A33-CCB0-48D9-930B-4AC77FE7BC8C}">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Sınavlara hazırlık sürecinde nelere dikkat </a:t>
          </a:r>
          <a:r>
            <a:rPr lang="tr-TR" sz="1600" dirty="0" smtClean="0">
              <a:latin typeface="Arial" panose="020B0604020202020204" pitchFamily="34" charset="0"/>
              <a:cs typeface="Arial" panose="020B0604020202020204" pitchFamily="34" charset="0"/>
            </a:rPr>
            <a:t>edilmeli?</a:t>
          </a:r>
          <a:endParaRPr lang="tr-TR" sz="1600" dirty="0">
            <a:latin typeface="Arial" panose="020B0604020202020204" pitchFamily="34" charset="0"/>
            <a:cs typeface="Arial" panose="020B0604020202020204" pitchFamily="34" charset="0"/>
          </a:endParaRPr>
        </a:p>
      </dgm:t>
    </dgm:pt>
    <dgm:pt modelId="{36F9251E-F4C5-4B84-8DF5-269E4A44A7CF}" type="parTrans" cxnId="{4BD2A9E2-F57A-470F-B8DA-2C157A19D6F2}">
      <dgm:prSet/>
      <dgm:spPr/>
      <dgm:t>
        <a:bodyPr/>
        <a:lstStyle/>
        <a:p>
          <a:endParaRPr lang="tr-TR"/>
        </a:p>
      </dgm:t>
    </dgm:pt>
    <dgm:pt modelId="{4A25508D-17F7-44B3-AB82-E8113C53A2FC}" type="sibTrans" cxnId="{4BD2A9E2-F57A-470F-B8DA-2C157A19D6F2}">
      <dgm:prSet/>
      <dgm:spPr/>
      <dgm:t>
        <a:bodyPr/>
        <a:lstStyle/>
        <a:p>
          <a:endParaRPr lang="tr-TR"/>
        </a:p>
      </dgm:t>
    </dgm:pt>
    <dgm:pt modelId="{A787BEFE-BCE3-427E-B948-A52E1FB5657D}">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Yerleşmek </a:t>
          </a:r>
          <a:r>
            <a:rPr lang="tr-TR" sz="1600" dirty="0" smtClean="0">
              <a:latin typeface="Arial" panose="020B0604020202020204" pitchFamily="34" charset="0"/>
              <a:cs typeface="Arial" panose="020B0604020202020204" pitchFamily="34" charset="0"/>
            </a:rPr>
            <a:t>istenen okulun taban </a:t>
          </a:r>
          <a:r>
            <a:rPr lang="tr-TR" sz="1600" dirty="0">
              <a:latin typeface="Arial" panose="020B0604020202020204" pitchFamily="34" charset="0"/>
              <a:cs typeface="Arial" panose="020B0604020202020204" pitchFamily="34" charset="0"/>
            </a:rPr>
            <a:t>puanı nedir?</a:t>
          </a:r>
        </a:p>
      </dgm:t>
    </dgm:pt>
    <dgm:pt modelId="{7E013A5E-7277-4840-8F52-430B3C7E7F69}" type="parTrans" cxnId="{CFD4E95E-0E59-45AC-9A3E-1BC8BE03B6AF}">
      <dgm:prSet/>
      <dgm:spPr/>
      <dgm:t>
        <a:bodyPr/>
        <a:lstStyle/>
        <a:p>
          <a:endParaRPr lang="tr-TR"/>
        </a:p>
      </dgm:t>
    </dgm:pt>
    <dgm:pt modelId="{5D4AD771-1487-4D95-98DA-884AD3FB4337}" type="sibTrans" cxnId="{CFD4E95E-0E59-45AC-9A3E-1BC8BE03B6AF}">
      <dgm:prSet/>
      <dgm:spPr/>
      <dgm:t>
        <a:bodyPr/>
        <a:lstStyle/>
        <a:p>
          <a:endParaRPr lang="tr-TR"/>
        </a:p>
      </dgm:t>
    </dgm:pt>
    <dgm:pt modelId="{4A2743C0-73A9-4ED9-80F6-87B1AE4491E6}">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Okul </a:t>
          </a:r>
          <a:r>
            <a:rPr lang="tr-TR" sz="1600" dirty="0" smtClean="0">
              <a:latin typeface="Arial" panose="020B0604020202020204" pitchFamily="34" charset="0"/>
              <a:cs typeface="Arial" panose="020B0604020202020204" pitchFamily="34" charset="0"/>
            </a:rPr>
            <a:t>puanının </a:t>
          </a:r>
          <a:r>
            <a:rPr lang="tr-TR" sz="1600" dirty="0">
              <a:latin typeface="Arial" panose="020B0604020202020204" pitchFamily="34" charset="0"/>
              <a:cs typeface="Arial" panose="020B0604020202020204" pitchFamily="34" charset="0"/>
            </a:rPr>
            <a:t>etkisi var </a:t>
          </a:r>
          <a:r>
            <a:rPr lang="tr-TR" sz="1600" dirty="0" smtClean="0">
              <a:latin typeface="Arial" panose="020B0604020202020204" pitchFamily="34" charset="0"/>
              <a:cs typeface="Arial" panose="020B0604020202020204" pitchFamily="34" charset="0"/>
            </a:rPr>
            <a:t>mı?</a:t>
          </a:r>
          <a:endParaRPr lang="tr-TR" sz="1600" dirty="0">
            <a:latin typeface="Arial" panose="020B0604020202020204" pitchFamily="34" charset="0"/>
            <a:cs typeface="Arial" panose="020B0604020202020204" pitchFamily="34" charset="0"/>
          </a:endParaRPr>
        </a:p>
      </dgm:t>
    </dgm:pt>
    <dgm:pt modelId="{51B869EE-E8E4-47A0-8E77-BCF78D732B51}" type="parTrans" cxnId="{D6DC108A-D034-4292-988F-167C50B75A74}">
      <dgm:prSet/>
      <dgm:spPr/>
      <dgm:t>
        <a:bodyPr/>
        <a:lstStyle/>
        <a:p>
          <a:endParaRPr lang="tr-TR"/>
        </a:p>
      </dgm:t>
    </dgm:pt>
    <dgm:pt modelId="{8D62DBCF-9F61-4530-A5AF-94D87E6D3A8B}" type="sibTrans" cxnId="{D6DC108A-D034-4292-988F-167C50B75A74}">
      <dgm:prSet/>
      <dgm:spPr/>
      <dgm:t>
        <a:bodyPr/>
        <a:lstStyle/>
        <a:p>
          <a:endParaRPr lang="tr-TR"/>
        </a:p>
      </dgm:t>
    </dgm:pt>
    <dgm:pt modelId="{05E26051-172C-440C-BC1C-9A7BE63BC290}">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Sınavlar nasıl uygulanıyor?</a:t>
          </a:r>
        </a:p>
      </dgm:t>
    </dgm:pt>
    <dgm:pt modelId="{A6ECCD62-143D-4606-8BF8-6EB8BF8BD4A0}" type="parTrans" cxnId="{3FC26CD6-224C-45E7-9085-95D510AB3265}">
      <dgm:prSet/>
      <dgm:spPr/>
      <dgm:t>
        <a:bodyPr/>
        <a:lstStyle/>
        <a:p>
          <a:endParaRPr lang="tr-TR"/>
        </a:p>
      </dgm:t>
    </dgm:pt>
    <dgm:pt modelId="{DCEEA18E-385F-4D30-91DB-5D254A261A30}" type="sibTrans" cxnId="{3FC26CD6-224C-45E7-9085-95D510AB3265}">
      <dgm:prSet/>
      <dgm:spPr/>
      <dgm:t>
        <a:bodyPr/>
        <a:lstStyle/>
        <a:p>
          <a:endParaRPr lang="tr-TR"/>
        </a:p>
      </dgm:t>
    </dgm:pt>
    <dgm:pt modelId="{DCF986A1-6C73-4B8A-BD41-99029748B762}">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 kuralları nelerdir?</a:t>
          </a:r>
        </a:p>
      </dgm:t>
    </dgm:pt>
    <dgm:pt modelId="{B24BF173-9851-4654-B780-296524B8A404}" type="sibTrans" cxnId="{2C6BD20A-CF4E-4A86-8A0E-17673E5353AF}">
      <dgm:prSet/>
      <dgm:spPr/>
      <dgm:t>
        <a:bodyPr/>
        <a:lstStyle/>
        <a:p>
          <a:endParaRPr lang="tr-TR"/>
        </a:p>
      </dgm:t>
    </dgm:pt>
    <dgm:pt modelId="{F2E59504-B026-42CE-927C-C97F75535C7A}" type="parTrans" cxnId="{2C6BD20A-CF4E-4A86-8A0E-17673E5353AF}">
      <dgm:prSet/>
      <dgm:spPr/>
      <dgm:t>
        <a:bodyPr/>
        <a:lstStyle/>
        <a:p>
          <a:endParaRPr lang="tr-TR"/>
        </a:p>
      </dgm:t>
    </dgm:pt>
    <dgm:pt modelId="{0FCD172B-5CFD-4BE0-A15D-9B0696FE03D9}">
      <dgm:prSet phldrT="[Metin]" custT="1"/>
      <dgm:spPr>
        <a:solidFill>
          <a:schemeClr val="accent6">
            <a:lumMod val="75000"/>
            <a:alpha val="90000"/>
          </a:schemeClr>
        </a:solidFill>
        <a:ln>
          <a:solidFill>
            <a:schemeClr val="accent6">
              <a:lumMod val="50000"/>
            </a:schemeClr>
          </a:solidFill>
        </a:ln>
      </dgm:spPr>
      <dgm:t>
        <a:bodyPr/>
        <a:lstStyle/>
        <a:p>
          <a:r>
            <a:rPr lang="tr-TR" sz="1600" dirty="0">
              <a:latin typeface="Arial" panose="020B0604020202020204" pitchFamily="34" charset="0"/>
              <a:cs typeface="Arial" panose="020B0604020202020204" pitchFamily="34" charset="0"/>
            </a:rPr>
            <a:t>Sınavda uygulanacak taktikler nelerdir?</a:t>
          </a:r>
        </a:p>
      </dgm:t>
    </dgm:pt>
    <dgm:pt modelId="{FF08F3A3-E83B-4DB6-BA92-A46A20A6B028}" type="parTrans" cxnId="{87BAF9B9-978A-463D-9DA8-2C96E0E4AA5C}">
      <dgm:prSet/>
      <dgm:spPr/>
      <dgm:t>
        <a:bodyPr/>
        <a:lstStyle/>
        <a:p>
          <a:endParaRPr lang="tr-TR"/>
        </a:p>
      </dgm:t>
    </dgm:pt>
    <dgm:pt modelId="{62FD5A5B-F480-4919-81EA-80FF6E8DCD68}" type="sibTrans" cxnId="{87BAF9B9-978A-463D-9DA8-2C96E0E4AA5C}">
      <dgm:prSet/>
      <dgm:spPr/>
      <dgm:t>
        <a:bodyPr/>
        <a:lstStyle/>
        <a:p>
          <a:endParaRPr lang="tr-TR"/>
        </a:p>
      </dgm:t>
    </dgm:pt>
    <dgm:pt modelId="{2A01AD26-AFB2-43C7-A0BD-DDA43F5DC625}" type="pres">
      <dgm:prSet presAssocID="{550DA5DD-960A-4ADB-AF3F-64739A4C84D4}" presName="compositeShape" presStyleCnt="0">
        <dgm:presLayoutVars>
          <dgm:dir/>
          <dgm:resizeHandles/>
        </dgm:presLayoutVars>
      </dgm:prSet>
      <dgm:spPr/>
    </dgm:pt>
    <dgm:pt modelId="{8F4D1382-75D7-44E1-A702-75B763D79CC6}" type="pres">
      <dgm:prSet presAssocID="{550DA5DD-960A-4ADB-AF3F-64739A4C84D4}" presName="pyramid" presStyleLbl="node1" presStyleIdx="0" presStyleCnt="1" custLinFactNeighborX="22255" custLinFactNeighborY="0">
        <dgm:style>
          <a:lnRef idx="2">
            <a:schemeClr val="accent2">
              <a:shade val="50000"/>
            </a:schemeClr>
          </a:lnRef>
          <a:fillRef idx="1">
            <a:schemeClr val="accent2"/>
          </a:fillRef>
          <a:effectRef idx="0">
            <a:schemeClr val="accent2"/>
          </a:effectRef>
          <a:fontRef idx="minor">
            <a:schemeClr val="lt1"/>
          </a:fontRef>
        </dgm:style>
      </dgm:prSet>
      <dgm:spPr>
        <a:ln/>
      </dgm:spPr>
    </dgm:pt>
    <dgm:pt modelId="{C359D488-912F-4D0C-B077-B6249B6F900B}" type="pres">
      <dgm:prSet presAssocID="{550DA5DD-960A-4ADB-AF3F-64739A4C84D4}" presName="theList" presStyleCnt="0"/>
      <dgm:spPr/>
    </dgm:pt>
    <dgm:pt modelId="{57667416-5A9E-49A3-8146-967859EA59A1}" type="pres">
      <dgm:prSet presAssocID="{022891B5-4702-4C11-B25B-2BEC1866EFBA}" presName="aNode" presStyleLbl="fgAcc1" presStyleIdx="0" presStyleCnt="8" custScaleX="182297" custScaleY="217601" custLinFactY="-2573" custLinFactNeighborX="-99093" custLinFactNeighborY="-100000">
        <dgm:presLayoutVars>
          <dgm:bulletEnabled val="1"/>
        </dgm:presLayoutVars>
      </dgm:prSet>
      <dgm:spPr/>
      <dgm:t>
        <a:bodyPr/>
        <a:lstStyle/>
        <a:p>
          <a:endParaRPr lang="tr-TR"/>
        </a:p>
      </dgm:t>
    </dgm:pt>
    <dgm:pt modelId="{DADEE091-01EB-41D8-BD5E-73049BE95CEC}" type="pres">
      <dgm:prSet presAssocID="{022891B5-4702-4C11-B25B-2BEC1866EFBA}" presName="aSpace" presStyleCnt="0"/>
      <dgm:spPr/>
    </dgm:pt>
    <dgm:pt modelId="{7B169DBF-10C2-4755-9293-7E041DEC5001}" type="pres">
      <dgm:prSet presAssocID="{4A2743C0-73A9-4ED9-80F6-87B1AE4491E6}" presName="aNode" presStyleLbl="fgAcc1" presStyleIdx="1" presStyleCnt="8" custScaleX="182297" custScaleY="217601" custLinFactY="2573" custLinFactNeighborX="68189" custLinFactNeighborY="100000">
        <dgm:presLayoutVars>
          <dgm:bulletEnabled val="1"/>
        </dgm:presLayoutVars>
      </dgm:prSet>
      <dgm:spPr/>
      <dgm:t>
        <a:bodyPr/>
        <a:lstStyle/>
        <a:p>
          <a:endParaRPr lang="tr-TR"/>
        </a:p>
      </dgm:t>
    </dgm:pt>
    <dgm:pt modelId="{46075FE6-A662-45EB-ACA9-F8DCA438D531}" type="pres">
      <dgm:prSet presAssocID="{4A2743C0-73A9-4ED9-80F6-87B1AE4491E6}" presName="aSpace" presStyleCnt="0"/>
      <dgm:spPr/>
    </dgm:pt>
    <dgm:pt modelId="{BA99AA66-972A-415B-83FB-872ED946001E}" type="pres">
      <dgm:prSet presAssocID="{05E26051-172C-440C-BC1C-9A7BE63BC290}" presName="aNode" presStyleLbl="fgAcc1" presStyleIdx="2" presStyleCnt="8" custScaleX="182297" custScaleY="217601" custLinFactX="-772" custLinFactY="37743" custLinFactNeighborX="-100000" custLinFactNeighborY="100000">
        <dgm:presLayoutVars>
          <dgm:bulletEnabled val="1"/>
        </dgm:presLayoutVars>
      </dgm:prSet>
      <dgm:spPr/>
      <dgm:t>
        <a:bodyPr/>
        <a:lstStyle/>
        <a:p>
          <a:endParaRPr lang="tr-TR"/>
        </a:p>
      </dgm:t>
    </dgm:pt>
    <dgm:pt modelId="{A7187CCA-C04F-48F6-B804-6CBE5BC517C6}" type="pres">
      <dgm:prSet presAssocID="{05E26051-172C-440C-BC1C-9A7BE63BC290}" presName="aSpace" presStyleCnt="0"/>
      <dgm:spPr/>
    </dgm:pt>
    <dgm:pt modelId="{53B682E3-0818-451B-9B5F-88609A38F2E3}" type="pres">
      <dgm:prSet presAssocID="{0FCD172B-5CFD-4BE0-A15D-9B0696FE03D9}" presName="aNode" presStyleLbl="fgAcc1" presStyleIdx="3" presStyleCnt="8" custScaleX="182297" custScaleY="217601" custLinFactY="77937" custLinFactNeighborX="65502" custLinFactNeighborY="100000">
        <dgm:presLayoutVars>
          <dgm:bulletEnabled val="1"/>
        </dgm:presLayoutVars>
      </dgm:prSet>
      <dgm:spPr/>
      <dgm:t>
        <a:bodyPr/>
        <a:lstStyle/>
        <a:p>
          <a:endParaRPr lang="tr-TR"/>
        </a:p>
      </dgm:t>
    </dgm:pt>
    <dgm:pt modelId="{2F284247-A520-491B-8E40-38A3710BAA7E}" type="pres">
      <dgm:prSet presAssocID="{0FCD172B-5CFD-4BE0-A15D-9B0696FE03D9}" presName="aSpace" presStyleCnt="0"/>
      <dgm:spPr/>
    </dgm:pt>
    <dgm:pt modelId="{97D1C112-835E-4FC8-9B1B-37D0B3CA29BC}" type="pres">
      <dgm:prSet presAssocID="{DCF986A1-6C73-4B8A-BD41-99029748B762}" presName="aNode" presStyleLbl="fgAcc1" presStyleIdx="4" presStyleCnt="8" custScaleX="182297" custScaleY="217601" custLinFactX="-1747" custLinFactY="110656" custLinFactNeighborX="-100000" custLinFactNeighborY="200000">
        <dgm:presLayoutVars>
          <dgm:bulletEnabled val="1"/>
        </dgm:presLayoutVars>
      </dgm:prSet>
      <dgm:spPr/>
      <dgm:t>
        <a:bodyPr/>
        <a:lstStyle/>
        <a:p>
          <a:endParaRPr lang="tr-TR"/>
        </a:p>
      </dgm:t>
    </dgm:pt>
    <dgm:pt modelId="{77081D47-5F32-45F7-BBB5-6C07599AA61C}" type="pres">
      <dgm:prSet presAssocID="{DCF986A1-6C73-4B8A-BD41-99029748B762}" presName="aSpace" presStyleCnt="0"/>
      <dgm:spPr/>
    </dgm:pt>
    <dgm:pt modelId="{9DAD360F-B773-46F3-B458-EF6EDC37B6F8}" type="pres">
      <dgm:prSet presAssocID="{A787BEFE-BCE3-427E-B948-A52E1FB5657D}" presName="aNode" presStyleLbl="fgAcc1" presStyleIdx="5" presStyleCnt="8" custScaleX="182297" custScaleY="217601" custLinFactY="145826" custLinFactNeighborX="65502" custLinFactNeighborY="200000">
        <dgm:presLayoutVars>
          <dgm:bulletEnabled val="1"/>
        </dgm:presLayoutVars>
      </dgm:prSet>
      <dgm:spPr/>
      <dgm:t>
        <a:bodyPr/>
        <a:lstStyle/>
        <a:p>
          <a:endParaRPr lang="tr-TR"/>
        </a:p>
      </dgm:t>
    </dgm:pt>
    <dgm:pt modelId="{859AABEC-0A5F-4D88-BDA0-9C5DB574ACFF}" type="pres">
      <dgm:prSet presAssocID="{A787BEFE-BCE3-427E-B948-A52E1FB5657D}" presName="aSpace" presStyleCnt="0"/>
      <dgm:spPr/>
    </dgm:pt>
    <dgm:pt modelId="{C30E3B0F-C303-41E3-A018-DAEF8A81093F}" type="pres">
      <dgm:prSet presAssocID="{264E9A33-CCB0-48D9-930B-4AC77FE7BC8C}" presName="aNode" presStyleLbl="fgAcc1" presStyleIdx="6" presStyleCnt="8" custScaleX="182297" custScaleY="217601" custLinFactX="-1747" custLinFactY="175971" custLinFactNeighborX="-100000" custLinFactNeighborY="200000">
        <dgm:presLayoutVars>
          <dgm:bulletEnabled val="1"/>
        </dgm:presLayoutVars>
      </dgm:prSet>
      <dgm:spPr/>
      <dgm:t>
        <a:bodyPr/>
        <a:lstStyle/>
        <a:p>
          <a:endParaRPr lang="tr-TR"/>
        </a:p>
      </dgm:t>
    </dgm:pt>
    <dgm:pt modelId="{8080D650-AE89-420D-98CC-429B993F431D}" type="pres">
      <dgm:prSet presAssocID="{264E9A33-CCB0-48D9-930B-4AC77FE7BC8C}" presName="aSpace" presStyleCnt="0"/>
      <dgm:spPr/>
    </dgm:pt>
    <dgm:pt modelId="{CE62A348-ABD8-4460-B8EC-C47952E24029}" type="pres">
      <dgm:prSet presAssocID="{6D188E4C-7690-4224-B1C1-FF0B49664FE2}" presName="aNode" presStyleLbl="fgAcc1" presStyleIdx="7" presStyleCnt="8" custScaleX="182297" custScaleY="217601" custLinFactY="205159" custLinFactNeighborX="57776" custLinFactNeighborY="300000">
        <dgm:presLayoutVars>
          <dgm:bulletEnabled val="1"/>
        </dgm:presLayoutVars>
      </dgm:prSet>
      <dgm:spPr/>
      <dgm:t>
        <a:bodyPr/>
        <a:lstStyle/>
        <a:p>
          <a:endParaRPr lang="tr-TR"/>
        </a:p>
      </dgm:t>
    </dgm:pt>
    <dgm:pt modelId="{3B483B38-4DED-4DE0-AA2F-57376B7641AA}" type="pres">
      <dgm:prSet presAssocID="{6D188E4C-7690-4224-B1C1-FF0B49664FE2}" presName="aSpace" presStyleCnt="0"/>
      <dgm:spPr/>
    </dgm:pt>
  </dgm:ptLst>
  <dgm:cxnLst>
    <dgm:cxn modelId="{D6DC108A-D034-4292-988F-167C50B75A74}" srcId="{550DA5DD-960A-4ADB-AF3F-64739A4C84D4}" destId="{4A2743C0-73A9-4ED9-80F6-87B1AE4491E6}" srcOrd="1" destOrd="0" parTransId="{51B869EE-E8E4-47A0-8E77-BCF78D732B51}" sibTransId="{8D62DBCF-9F61-4530-A5AF-94D87E6D3A8B}"/>
    <dgm:cxn modelId="{7B71202F-C5ED-43F7-ADE5-EDA63FD62E58}" type="presOf" srcId="{05E26051-172C-440C-BC1C-9A7BE63BC290}" destId="{BA99AA66-972A-415B-83FB-872ED946001E}" srcOrd="0" destOrd="0" presId="urn:microsoft.com/office/officeart/2005/8/layout/pyramid2"/>
    <dgm:cxn modelId="{2C6BD20A-CF4E-4A86-8A0E-17673E5353AF}" srcId="{550DA5DD-960A-4ADB-AF3F-64739A4C84D4}" destId="{DCF986A1-6C73-4B8A-BD41-99029748B762}" srcOrd="4" destOrd="0" parTransId="{F2E59504-B026-42CE-927C-C97F75535C7A}" sibTransId="{B24BF173-9851-4654-B780-296524B8A404}"/>
    <dgm:cxn modelId="{3FC26CD6-224C-45E7-9085-95D510AB3265}" srcId="{550DA5DD-960A-4ADB-AF3F-64739A4C84D4}" destId="{05E26051-172C-440C-BC1C-9A7BE63BC290}" srcOrd="2" destOrd="0" parTransId="{A6ECCD62-143D-4606-8BF8-6EB8BF8BD4A0}" sibTransId="{DCEEA18E-385F-4D30-91DB-5D254A261A30}"/>
    <dgm:cxn modelId="{220A6F01-9949-46C5-82FC-09D23FE76783}" type="presOf" srcId="{0FCD172B-5CFD-4BE0-A15D-9B0696FE03D9}" destId="{53B682E3-0818-451B-9B5F-88609A38F2E3}" srcOrd="0" destOrd="0" presId="urn:microsoft.com/office/officeart/2005/8/layout/pyramid2"/>
    <dgm:cxn modelId="{CFD4E95E-0E59-45AC-9A3E-1BC8BE03B6AF}" srcId="{550DA5DD-960A-4ADB-AF3F-64739A4C84D4}" destId="{A787BEFE-BCE3-427E-B948-A52E1FB5657D}" srcOrd="5" destOrd="0" parTransId="{7E013A5E-7277-4840-8F52-430B3C7E7F69}" sibTransId="{5D4AD771-1487-4D95-98DA-884AD3FB4337}"/>
    <dgm:cxn modelId="{19EB8773-6BB9-4BF9-B7E5-59027FB2D3A4}" type="presOf" srcId="{DCF986A1-6C73-4B8A-BD41-99029748B762}" destId="{97D1C112-835E-4FC8-9B1B-37D0B3CA29BC}" srcOrd="0" destOrd="0" presId="urn:microsoft.com/office/officeart/2005/8/layout/pyramid2"/>
    <dgm:cxn modelId="{277120FC-6F9B-4037-91E4-EDC054E85E30}" type="presOf" srcId="{022891B5-4702-4C11-B25B-2BEC1866EFBA}" destId="{57667416-5A9E-49A3-8146-967859EA59A1}" srcOrd="0" destOrd="0" presId="urn:microsoft.com/office/officeart/2005/8/layout/pyramid2"/>
    <dgm:cxn modelId="{6326991F-DF10-4177-BF57-03E25EEDF11E}" type="presOf" srcId="{550DA5DD-960A-4ADB-AF3F-64739A4C84D4}" destId="{2A01AD26-AFB2-43C7-A0BD-DDA43F5DC625}" srcOrd="0" destOrd="0" presId="urn:microsoft.com/office/officeart/2005/8/layout/pyramid2"/>
    <dgm:cxn modelId="{55BDB66A-ED2F-4201-95BE-73A3A6A66C91}" type="presOf" srcId="{4A2743C0-73A9-4ED9-80F6-87B1AE4491E6}" destId="{7B169DBF-10C2-4755-9293-7E041DEC5001}" srcOrd="0" destOrd="0" presId="urn:microsoft.com/office/officeart/2005/8/layout/pyramid2"/>
    <dgm:cxn modelId="{7FC574C2-6444-4844-B40C-33034CC60422}" type="presOf" srcId="{6D188E4C-7690-4224-B1C1-FF0B49664FE2}" destId="{CE62A348-ABD8-4460-B8EC-C47952E24029}" srcOrd="0" destOrd="0" presId="urn:microsoft.com/office/officeart/2005/8/layout/pyramid2"/>
    <dgm:cxn modelId="{9CA0B945-067F-4976-A89D-0B7687535ADF}" srcId="{550DA5DD-960A-4ADB-AF3F-64739A4C84D4}" destId="{022891B5-4702-4C11-B25B-2BEC1866EFBA}" srcOrd="0" destOrd="0" parTransId="{10DAAD2D-FAFA-452A-8407-2A9D798B00DE}" sibTransId="{20F7260A-B115-4FF7-A1F9-345505C3A8D8}"/>
    <dgm:cxn modelId="{FA4CE8DB-FFD0-493F-83D3-4117368AD75B}" srcId="{550DA5DD-960A-4ADB-AF3F-64739A4C84D4}" destId="{6D188E4C-7690-4224-B1C1-FF0B49664FE2}" srcOrd="7" destOrd="0" parTransId="{B502A77A-54D5-48DF-8467-C8234E9A90B5}" sibTransId="{18FDD0E8-4037-4708-867F-7F8DF8C34924}"/>
    <dgm:cxn modelId="{03A347F0-3CA6-4A80-B084-61603CCC583F}" type="presOf" srcId="{A787BEFE-BCE3-427E-B948-A52E1FB5657D}" destId="{9DAD360F-B773-46F3-B458-EF6EDC37B6F8}" srcOrd="0" destOrd="0" presId="urn:microsoft.com/office/officeart/2005/8/layout/pyramid2"/>
    <dgm:cxn modelId="{87BAF9B9-978A-463D-9DA8-2C96E0E4AA5C}" srcId="{550DA5DD-960A-4ADB-AF3F-64739A4C84D4}" destId="{0FCD172B-5CFD-4BE0-A15D-9B0696FE03D9}" srcOrd="3" destOrd="0" parTransId="{FF08F3A3-E83B-4DB6-BA92-A46A20A6B028}" sibTransId="{62FD5A5B-F480-4919-81EA-80FF6E8DCD68}"/>
    <dgm:cxn modelId="{65A70C4D-1A16-4B6D-BC4B-7BC427665E40}" type="presOf" srcId="{264E9A33-CCB0-48D9-930B-4AC77FE7BC8C}" destId="{C30E3B0F-C303-41E3-A018-DAEF8A81093F}" srcOrd="0" destOrd="0" presId="urn:microsoft.com/office/officeart/2005/8/layout/pyramid2"/>
    <dgm:cxn modelId="{4BD2A9E2-F57A-470F-B8DA-2C157A19D6F2}" srcId="{550DA5DD-960A-4ADB-AF3F-64739A4C84D4}" destId="{264E9A33-CCB0-48D9-930B-4AC77FE7BC8C}" srcOrd="6" destOrd="0" parTransId="{36F9251E-F4C5-4B84-8DF5-269E4A44A7CF}" sibTransId="{4A25508D-17F7-44B3-AB82-E8113C53A2FC}"/>
    <dgm:cxn modelId="{AB6A5925-862B-4264-8252-8E792440EE81}" type="presParOf" srcId="{2A01AD26-AFB2-43C7-A0BD-DDA43F5DC625}" destId="{8F4D1382-75D7-44E1-A702-75B763D79CC6}" srcOrd="0" destOrd="0" presId="urn:microsoft.com/office/officeart/2005/8/layout/pyramid2"/>
    <dgm:cxn modelId="{6003F004-5BFD-49D0-A90A-E1830805B33B}" type="presParOf" srcId="{2A01AD26-AFB2-43C7-A0BD-DDA43F5DC625}" destId="{C359D488-912F-4D0C-B077-B6249B6F900B}" srcOrd="1" destOrd="0" presId="urn:microsoft.com/office/officeart/2005/8/layout/pyramid2"/>
    <dgm:cxn modelId="{990D0961-D55E-439C-9565-860C09024E06}" type="presParOf" srcId="{C359D488-912F-4D0C-B077-B6249B6F900B}" destId="{57667416-5A9E-49A3-8146-967859EA59A1}" srcOrd="0" destOrd="0" presId="urn:microsoft.com/office/officeart/2005/8/layout/pyramid2"/>
    <dgm:cxn modelId="{8BD9A1DC-61B6-4BD9-8FF0-F2D586000CF9}" type="presParOf" srcId="{C359D488-912F-4D0C-B077-B6249B6F900B}" destId="{DADEE091-01EB-41D8-BD5E-73049BE95CEC}" srcOrd="1" destOrd="0" presId="urn:microsoft.com/office/officeart/2005/8/layout/pyramid2"/>
    <dgm:cxn modelId="{EF79890F-7500-46F4-BDD1-5D813EB20737}" type="presParOf" srcId="{C359D488-912F-4D0C-B077-B6249B6F900B}" destId="{7B169DBF-10C2-4755-9293-7E041DEC5001}" srcOrd="2" destOrd="0" presId="urn:microsoft.com/office/officeart/2005/8/layout/pyramid2"/>
    <dgm:cxn modelId="{DE2C762F-A1EB-45AF-B4FD-009139155D7B}" type="presParOf" srcId="{C359D488-912F-4D0C-B077-B6249B6F900B}" destId="{46075FE6-A662-45EB-ACA9-F8DCA438D531}" srcOrd="3" destOrd="0" presId="urn:microsoft.com/office/officeart/2005/8/layout/pyramid2"/>
    <dgm:cxn modelId="{02C38CE0-B0C0-4668-846E-EFD2490FDB3E}" type="presParOf" srcId="{C359D488-912F-4D0C-B077-B6249B6F900B}" destId="{BA99AA66-972A-415B-83FB-872ED946001E}" srcOrd="4" destOrd="0" presId="urn:microsoft.com/office/officeart/2005/8/layout/pyramid2"/>
    <dgm:cxn modelId="{CFD59190-51A0-40B1-8361-9BD846DA3073}" type="presParOf" srcId="{C359D488-912F-4D0C-B077-B6249B6F900B}" destId="{A7187CCA-C04F-48F6-B804-6CBE5BC517C6}" srcOrd="5" destOrd="0" presId="urn:microsoft.com/office/officeart/2005/8/layout/pyramid2"/>
    <dgm:cxn modelId="{BF789C34-5F67-44AB-BB34-B314083DB1C3}" type="presParOf" srcId="{C359D488-912F-4D0C-B077-B6249B6F900B}" destId="{53B682E3-0818-451B-9B5F-88609A38F2E3}" srcOrd="6" destOrd="0" presId="urn:microsoft.com/office/officeart/2005/8/layout/pyramid2"/>
    <dgm:cxn modelId="{46389B59-B562-401C-9B5C-26D65EE568ED}" type="presParOf" srcId="{C359D488-912F-4D0C-B077-B6249B6F900B}" destId="{2F284247-A520-491B-8E40-38A3710BAA7E}" srcOrd="7" destOrd="0" presId="urn:microsoft.com/office/officeart/2005/8/layout/pyramid2"/>
    <dgm:cxn modelId="{64D0ECAB-D1FE-40FC-B8A2-ED409B002938}" type="presParOf" srcId="{C359D488-912F-4D0C-B077-B6249B6F900B}" destId="{97D1C112-835E-4FC8-9B1B-37D0B3CA29BC}" srcOrd="8" destOrd="0" presId="urn:microsoft.com/office/officeart/2005/8/layout/pyramid2"/>
    <dgm:cxn modelId="{0435BE0E-70DF-45C1-9AEF-BB1DB86DCAC1}" type="presParOf" srcId="{C359D488-912F-4D0C-B077-B6249B6F900B}" destId="{77081D47-5F32-45F7-BBB5-6C07599AA61C}" srcOrd="9" destOrd="0" presId="urn:microsoft.com/office/officeart/2005/8/layout/pyramid2"/>
    <dgm:cxn modelId="{D29CD124-B203-4889-8BA9-E17B11CBEB17}" type="presParOf" srcId="{C359D488-912F-4D0C-B077-B6249B6F900B}" destId="{9DAD360F-B773-46F3-B458-EF6EDC37B6F8}" srcOrd="10" destOrd="0" presId="urn:microsoft.com/office/officeart/2005/8/layout/pyramid2"/>
    <dgm:cxn modelId="{A38C2AA8-8028-4084-A11C-551D1C5483F8}" type="presParOf" srcId="{C359D488-912F-4D0C-B077-B6249B6F900B}" destId="{859AABEC-0A5F-4D88-BDA0-9C5DB574ACFF}" srcOrd="11" destOrd="0" presId="urn:microsoft.com/office/officeart/2005/8/layout/pyramid2"/>
    <dgm:cxn modelId="{068ACBC9-6AD1-47FA-BC18-C19961328C08}" type="presParOf" srcId="{C359D488-912F-4D0C-B077-B6249B6F900B}" destId="{C30E3B0F-C303-41E3-A018-DAEF8A81093F}" srcOrd="12" destOrd="0" presId="urn:microsoft.com/office/officeart/2005/8/layout/pyramid2"/>
    <dgm:cxn modelId="{4BC5DD0F-45B7-4879-A747-3963A7B37B4E}" type="presParOf" srcId="{C359D488-912F-4D0C-B077-B6249B6F900B}" destId="{8080D650-AE89-420D-98CC-429B993F431D}" srcOrd="13" destOrd="0" presId="urn:microsoft.com/office/officeart/2005/8/layout/pyramid2"/>
    <dgm:cxn modelId="{FAEEBEE8-F3CE-4036-928D-0E8F7A332709}" type="presParOf" srcId="{C359D488-912F-4D0C-B077-B6249B6F900B}" destId="{CE62A348-ABD8-4460-B8EC-C47952E24029}" srcOrd="14" destOrd="0" presId="urn:microsoft.com/office/officeart/2005/8/layout/pyramid2"/>
    <dgm:cxn modelId="{CF004C47-4DC5-469D-8ABB-26265C13CB15}" type="presParOf" srcId="{C359D488-912F-4D0C-B077-B6249B6F900B}" destId="{3B483B38-4DED-4DE0-AA2F-57376B7641AA}" srcOrd="1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C6BE38-6B71-4B4B-A5A0-D191CF24008E}" type="doc">
      <dgm:prSet loTypeId="urn:microsoft.com/office/officeart/2005/8/layout/hProcess7#1" loCatId="process" qsTypeId="urn:microsoft.com/office/officeart/2005/8/quickstyle/simple1" qsCatId="simple" csTypeId="urn:microsoft.com/office/officeart/2005/8/colors/accent5_5" csCatId="accent5" phldr="1"/>
      <dgm:spPr/>
      <dgm:t>
        <a:bodyPr/>
        <a:lstStyle/>
        <a:p>
          <a:endParaRPr lang="tr-TR"/>
        </a:p>
      </dgm:t>
    </dgm:pt>
    <dgm:pt modelId="{78F4C90D-DBF9-4400-B717-9035B829D12A}">
      <dgm:prSet phldrT="[Metin]"/>
      <dgm:spPr/>
      <dgm:t>
        <a:bodyPr/>
        <a:lstStyle/>
        <a:p>
          <a:pPr algn="ctr"/>
          <a:r>
            <a:rPr lang="tr-TR" dirty="0" smtClean="0"/>
            <a:t> </a:t>
          </a:r>
          <a:r>
            <a:rPr lang="tr-TR" dirty="0" smtClean="0">
              <a:latin typeface="Calibri" pitchFamily="34" charset="0"/>
            </a:rPr>
            <a:t>UNUTMAYI AZALTMAK İÇİN</a:t>
          </a:r>
          <a:endParaRPr lang="tr-TR" dirty="0">
            <a:latin typeface="Calibri" pitchFamily="34" charset="0"/>
          </a:endParaRPr>
        </a:p>
      </dgm:t>
    </dgm:pt>
    <dgm:pt modelId="{42F1B6BA-85D4-4EE8-A426-7B9B225D670F}" type="parTrans" cxnId="{89BCBF93-9032-45D8-BD6C-7E8118E60D10}">
      <dgm:prSet/>
      <dgm:spPr/>
      <dgm:t>
        <a:bodyPr/>
        <a:lstStyle/>
        <a:p>
          <a:endParaRPr lang="tr-TR"/>
        </a:p>
      </dgm:t>
    </dgm:pt>
    <dgm:pt modelId="{06ED3A0E-1F0B-47EF-AD41-F395867CB3C6}" type="sibTrans" cxnId="{89BCBF93-9032-45D8-BD6C-7E8118E60D10}">
      <dgm:prSet/>
      <dgm:spPr/>
      <dgm:t>
        <a:bodyPr/>
        <a:lstStyle/>
        <a:p>
          <a:endParaRPr lang="tr-TR"/>
        </a:p>
      </dgm:t>
    </dgm:pt>
    <dgm:pt modelId="{8670D75C-DC12-4BEA-B02A-487F4AF7D426}">
      <dgm:prSet phldrT="[Metin]"/>
      <dgm:spPr/>
      <dgm: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Etkili öğrenme yöntemlerini kullanalım.</a:t>
          </a:r>
          <a:endParaRPr lang="tr-TR" dirty="0">
            <a:latin typeface="Arial" pitchFamily="34" charset="0"/>
            <a:cs typeface="Arial" pitchFamily="34" charset="0"/>
          </a:endParaRPr>
        </a:p>
      </dgm:t>
    </dgm:pt>
    <dgm:pt modelId="{E3763E73-0CDA-4B51-8EEA-7702176CC720}" type="parTrans" cxnId="{1C9C9FF5-296A-4A03-AD2A-3B073F9F1D8C}">
      <dgm:prSet/>
      <dgm:spPr/>
      <dgm:t>
        <a:bodyPr/>
        <a:lstStyle/>
        <a:p>
          <a:endParaRPr lang="tr-TR"/>
        </a:p>
      </dgm:t>
    </dgm:pt>
    <dgm:pt modelId="{41BE7DBE-9B7B-434F-91E8-CD7E8DDC3437}" type="sibTrans" cxnId="{1C9C9FF5-296A-4A03-AD2A-3B073F9F1D8C}">
      <dgm:prSet/>
      <dgm:spPr/>
      <dgm:t>
        <a:bodyPr/>
        <a:lstStyle/>
        <a:p>
          <a:endParaRPr lang="tr-TR"/>
        </a:p>
      </dgm:t>
    </dgm:pt>
    <dgm:pt modelId="{F0146038-63BC-44BF-B615-74E8B9915585}">
      <dgm:prSet/>
      <dgm:spPr/>
      <dgm:t>
        <a:bodyPr/>
        <a:lstStyle/>
        <a:p>
          <a:r>
            <a:rPr lang="tr-TR" dirty="0" smtClean="0">
              <a:latin typeface="Arial" pitchFamily="34" charset="0"/>
              <a:cs typeface="Arial" pitchFamily="34" charset="0"/>
            </a:rPr>
            <a:t>Öğrendiklerimize ilk 24 saat içinde mutlaka tekrar edip pekiştirelim.</a:t>
          </a:r>
          <a:endParaRPr lang="tr-TR" dirty="0">
            <a:latin typeface="Arial" pitchFamily="34" charset="0"/>
            <a:cs typeface="Arial" pitchFamily="34" charset="0"/>
          </a:endParaRPr>
        </a:p>
      </dgm:t>
    </dgm:pt>
    <dgm:pt modelId="{251851A2-1CE4-452D-B066-C9B72F7B2F9A}" type="parTrans" cxnId="{94EAFE63-F294-4DE1-9DF1-A7803F08867A}">
      <dgm:prSet/>
      <dgm:spPr/>
      <dgm:t>
        <a:bodyPr/>
        <a:lstStyle/>
        <a:p>
          <a:endParaRPr lang="tr-TR"/>
        </a:p>
      </dgm:t>
    </dgm:pt>
    <dgm:pt modelId="{96BE6F5F-F680-4666-9E7C-9F5AD83D5C47}" type="sibTrans" cxnId="{94EAFE63-F294-4DE1-9DF1-A7803F08867A}">
      <dgm:prSet/>
      <dgm:spPr/>
      <dgm:t>
        <a:bodyPr/>
        <a:lstStyle/>
        <a:p>
          <a:endParaRPr lang="tr-TR"/>
        </a:p>
      </dgm:t>
    </dgm:pt>
    <dgm:pt modelId="{25E5C640-3078-4FA6-AFA4-23846A6BD82C}" type="pres">
      <dgm:prSet presAssocID="{19C6BE38-6B71-4B4B-A5A0-D191CF24008E}" presName="Name0" presStyleCnt="0">
        <dgm:presLayoutVars>
          <dgm:dir/>
          <dgm:animLvl val="lvl"/>
          <dgm:resizeHandles val="exact"/>
        </dgm:presLayoutVars>
      </dgm:prSet>
      <dgm:spPr/>
      <dgm:t>
        <a:bodyPr/>
        <a:lstStyle/>
        <a:p>
          <a:endParaRPr lang="tr-TR"/>
        </a:p>
      </dgm:t>
    </dgm:pt>
    <dgm:pt modelId="{FD40B958-CA3A-4955-9D80-D393B994ACFC}" type="pres">
      <dgm:prSet presAssocID="{78F4C90D-DBF9-4400-B717-9035B829D12A}" presName="compositeNode" presStyleCnt="0">
        <dgm:presLayoutVars>
          <dgm:bulletEnabled val="1"/>
        </dgm:presLayoutVars>
      </dgm:prSet>
      <dgm:spPr/>
    </dgm:pt>
    <dgm:pt modelId="{6E268102-0DDA-4CD6-AEA2-F2894A735108}" type="pres">
      <dgm:prSet presAssocID="{78F4C90D-DBF9-4400-B717-9035B829D12A}" presName="bgRect" presStyleLbl="node1" presStyleIdx="0" presStyleCnt="1" custScaleX="92000" custScaleY="112179"/>
      <dgm:spPr/>
      <dgm:t>
        <a:bodyPr/>
        <a:lstStyle/>
        <a:p>
          <a:endParaRPr lang="tr-TR"/>
        </a:p>
      </dgm:t>
    </dgm:pt>
    <dgm:pt modelId="{5FD8C7A5-1514-40F4-87C1-C9143FFEDF23}" type="pres">
      <dgm:prSet presAssocID="{78F4C90D-DBF9-4400-B717-9035B829D12A}" presName="parentNode" presStyleLbl="node1" presStyleIdx="0" presStyleCnt="1">
        <dgm:presLayoutVars>
          <dgm:chMax val="0"/>
          <dgm:bulletEnabled val="1"/>
        </dgm:presLayoutVars>
      </dgm:prSet>
      <dgm:spPr/>
      <dgm:t>
        <a:bodyPr/>
        <a:lstStyle/>
        <a:p>
          <a:endParaRPr lang="tr-TR"/>
        </a:p>
      </dgm:t>
    </dgm:pt>
    <dgm:pt modelId="{AAF5BDA5-3655-4466-8263-1E9905B034BF}" type="pres">
      <dgm:prSet presAssocID="{78F4C90D-DBF9-4400-B717-9035B829D12A}" presName="childNode" presStyleLbl="node1" presStyleIdx="0" presStyleCnt="1">
        <dgm:presLayoutVars>
          <dgm:bulletEnabled val="1"/>
        </dgm:presLayoutVars>
      </dgm:prSet>
      <dgm:spPr/>
      <dgm:t>
        <a:bodyPr/>
        <a:lstStyle/>
        <a:p>
          <a:endParaRPr lang="tr-TR"/>
        </a:p>
      </dgm:t>
    </dgm:pt>
  </dgm:ptLst>
  <dgm:cxnLst>
    <dgm:cxn modelId="{45687F89-E49E-4817-A9AE-4EF3AC0CE4C3}" type="presOf" srcId="{8670D75C-DC12-4BEA-B02A-487F4AF7D426}" destId="{AAF5BDA5-3655-4466-8263-1E9905B034BF}" srcOrd="0" destOrd="0" presId="urn:microsoft.com/office/officeart/2005/8/layout/hProcess7#1"/>
    <dgm:cxn modelId="{D903FD84-A597-41F7-8D93-3F12F5F5DC11}" type="presOf" srcId="{78F4C90D-DBF9-4400-B717-9035B829D12A}" destId="{5FD8C7A5-1514-40F4-87C1-C9143FFEDF23}" srcOrd="1" destOrd="0" presId="urn:microsoft.com/office/officeart/2005/8/layout/hProcess7#1"/>
    <dgm:cxn modelId="{E22ECC19-BD1B-4966-928D-481F0DC7B1C1}" type="presOf" srcId="{78F4C90D-DBF9-4400-B717-9035B829D12A}" destId="{6E268102-0DDA-4CD6-AEA2-F2894A735108}" srcOrd="0" destOrd="0" presId="urn:microsoft.com/office/officeart/2005/8/layout/hProcess7#1"/>
    <dgm:cxn modelId="{94EAFE63-F294-4DE1-9DF1-A7803F08867A}" srcId="{78F4C90D-DBF9-4400-B717-9035B829D12A}" destId="{F0146038-63BC-44BF-B615-74E8B9915585}" srcOrd="1" destOrd="0" parTransId="{251851A2-1CE4-452D-B066-C9B72F7B2F9A}" sibTransId="{96BE6F5F-F680-4666-9E7C-9F5AD83D5C47}"/>
    <dgm:cxn modelId="{294F6DAC-6CA0-40C7-A28C-1215C0280A4B}" type="presOf" srcId="{F0146038-63BC-44BF-B615-74E8B9915585}" destId="{AAF5BDA5-3655-4466-8263-1E9905B034BF}" srcOrd="0" destOrd="1" presId="urn:microsoft.com/office/officeart/2005/8/layout/hProcess7#1"/>
    <dgm:cxn modelId="{89BCBF93-9032-45D8-BD6C-7E8118E60D10}" srcId="{19C6BE38-6B71-4B4B-A5A0-D191CF24008E}" destId="{78F4C90D-DBF9-4400-B717-9035B829D12A}" srcOrd="0" destOrd="0" parTransId="{42F1B6BA-85D4-4EE8-A426-7B9B225D670F}" sibTransId="{06ED3A0E-1F0B-47EF-AD41-F395867CB3C6}"/>
    <dgm:cxn modelId="{358A2D1F-2791-409D-B4EB-DB5996C463C6}" type="presOf" srcId="{19C6BE38-6B71-4B4B-A5A0-D191CF24008E}" destId="{25E5C640-3078-4FA6-AFA4-23846A6BD82C}" srcOrd="0" destOrd="0" presId="urn:microsoft.com/office/officeart/2005/8/layout/hProcess7#1"/>
    <dgm:cxn modelId="{1C9C9FF5-296A-4A03-AD2A-3B073F9F1D8C}" srcId="{78F4C90D-DBF9-4400-B717-9035B829D12A}" destId="{8670D75C-DC12-4BEA-B02A-487F4AF7D426}" srcOrd="0" destOrd="0" parTransId="{E3763E73-0CDA-4B51-8EEA-7702176CC720}" sibTransId="{41BE7DBE-9B7B-434F-91E8-CD7E8DDC3437}"/>
    <dgm:cxn modelId="{B96BA935-5332-41CF-B48A-60889E007D7A}" type="presParOf" srcId="{25E5C640-3078-4FA6-AFA4-23846A6BD82C}" destId="{FD40B958-CA3A-4955-9D80-D393B994ACFC}" srcOrd="0" destOrd="0" presId="urn:microsoft.com/office/officeart/2005/8/layout/hProcess7#1"/>
    <dgm:cxn modelId="{48591D2E-E995-4818-ADB5-F2E2BCD98ECD}" type="presParOf" srcId="{FD40B958-CA3A-4955-9D80-D393B994ACFC}" destId="{6E268102-0DDA-4CD6-AEA2-F2894A735108}" srcOrd="0" destOrd="0" presId="urn:microsoft.com/office/officeart/2005/8/layout/hProcess7#1"/>
    <dgm:cxn modelId="{112C53C3-E67E-4B6E-84C0-FE2F3BD129FA}" type="presParOf" srcId="{FD40B958-CA3A-4955-9D80-D393B994ACFC}" destId="{5FD8C7A5-1514-40F4-87C1-C9143FFEDF23}" srcOrd="1" destOrd="0" presId="urn:microsoft.com/office/officeart/2005/8/layout/hProcess7#1"/>
    <dgm:cxn modelId="{282A3469-D361-4911-B598-9BAD67B419A5}" type="presParOf" srcId="{FD40B958-CA3A-4955-9D80-D393B994ACFC}" destId="{AAF5BDA5-3655-4466-8263-1E9905B034BF}" srcOrd="2"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91E001-F64E-4F7C-AD64-D816293672F5}" type="doc">
      <dgm:prSet loTypeId="urn:microsoft.com/office/officeart/2005/8/layout/default#1" loCatId="list" qsTypeId="urn:microsoft.com/office/officeart/2005/8/quickstyle/3d7" qsCatId="3D" csTypeId="urn:microsoft.com/office/officeart/2005/8/colors/colorful1#4" csCatId="colorful" phldr="1"/>
      <dgm:spPr/>
      <dgm:t>
        <a:bodyPr/>
        <a:lstStyle/>
        <a:p>
          <a:endParaRPr lang="tr-TR"/>
        </a:p>
      </dgm:t>
    </dgm:pt>
    <dgm:pt modelId="{85E90C5B-E033-4037-8D54-CFDBBCB84370}">
      <dgm:prSet phldrT="[Metin]"/>
      <dgm:spPr/>
      <dgm:t>
        <a:bodyPr/>
        <a:lstStyle/>
        <a:p>
          <a:r>
            <a:rPr lang="tr-TR" i="0" u="none">
              <a:latin typeface="Bookman Old Style" panose="02050604050505020204" pitchFamily="18" charset="0"/>
            </a:rPr>
            <a:t>Çalışmam gerektiğini biliyorum ama çalışamıyorum.</a:t>
          </a:r>
        </a:p>
      </dgm:t>
    </dgm:pt>
    <dgm:pt modelId="{000D7763-56DC-409A-8A4D-5D4E5065C5FD}" type="parTrans" cxnId="{40D3E86F-837A-4A91-8589-6CB6D4DE1477}">
      <dgm:prSet/>
      <dgm:spPr/>
      <dgm:t>
        <a:bodyPr/>
        <a:lstStyle/>
        <a:p>
          <a:endParaRPr lang="tr-TR"/>
        </a:p>
      </dgm:t>
    </dgm:pt>
    <dgm:pt modelId="{B5A705C4-EB1B-4EE9-B143-941CEDA072EA}" type="sibTrans" cxnId="{40D3E86F-837A-4A91-8589-6CB6D4DE1477}">
      <dgm:prSet/>
      <dgm:spPr/>
      <dgm:t>
        <a:bodyPr/>
        <a:lstStyle/>
        <a:p>
          <a:endParaRPr lang="tr-TR"/>
        </a:p>
      </dgm:t>
    </dgm:pt>
    <dgm:pt modelId="{0175DFBA-A536-45B9-B3EB-A28FF0AAB5F0}">
      <dgm:prSet phldrT="[Metin]"/>
      <dgm:spPr/>
      <dgm:t>
        <a:bodyPr/>
        <a:lstStyle/>
        <a:p>
          <a:r>
            <a:rPr lang="tr-TR" i="0" u="none">
              <a:latin typeface="Bookman Old Style" panose="02050604050505020204" pitchFamily="18" charset="0"/>
            </a:rPr>
            <a:t>Kitabımı açıyorum ve kitaba bakarak öylece duruyorum.</a:t>
          </a:r>
        </a:p>
      </dgm:t>
    </dgm:pt>
    <dgm:pt modelId="{5ADD6ACC-A66C-4F6E-BE56-716497D0F2E5}" type="parTrans" cxnId="{02EE1E51-D550-4CA3-A2A2-62318B983E67}">
      <dgm:prSet/>
      <dgm:spPr/>
      <dgm:t>
        <a:bodyPr/>
        <a:lstStyle/>
        <a:p>
          <a:endParaRPr lang="tr-TR"/>
        </a:p>
      </dgm:t>
    </dgm:pt>
    <dgm:pt modelId="{983C3912-CD7F-4002-BB6F-EF1385E313FD}" type="sibTrans" cxnId="{02EE1E51-D550-4CA3-A2A2-62318B983E67}">
      <dgm:prSet/>
      <dgm:spPr/>
      <dgm:t>
        <a:bodyPr/>
        <a:lstStyle/>
        <a:p>
          <a:endParaRPr lang="tr-TR"/>
        </a:p>
      </dgm:t>
    </dgm:pt>
    <dgm:pt modelId="{CAFB21C9-BFA0-4094-98BC-5068D7EE31B2}">
      <dgm:prSet phldrT="[Metin]"/>
      <dgm:spPr/>
      <dgm:t>
        <a:bodyPr/>
        <a:lstStyle/>
        <a:p>
          <a:r>
            <a:rPr lang="tr-TR" i="0" u="none">
              <a:latin typeface="Bookman Old Style" panose="02050604050505020204" pitchFamily="18" charset="0"/>
            </a:rPr>
            <a:t>Bilmiyorum neden bir türlü dersin başına oturamıyorum.</a:t>
          </a:r>
        </a:p>
      </dgm:t>
    </dgm:pt>
    <dgm:pt modelId="{067B70B4-BC07-4C26-B6C3-21CC3CB1255B}" type="parTrans" cxnId="{388F2A15-B937-4144-AD31-B42BEB79AEC8}">
      <dgm:prSet/>
      <dgm:spPr/>
      <dgm:t>
        <a:bodyPr/>
        <a:lstStyle/>
        <a:p>
          <a:endParaRPr lang="tr-TR"/>
        </a:p>
      </dgm:t>
    </dgm:pt>
    <dgm:pt modelId="{120CB382-3FE3-40CF-9EB1-23E0208AB0AC}" type="sibTrans" cxnId="{388F2A15-B937-4144-AD31-B42BEB79AEC8}">
      <dgm:prSet/>
      <dgm:spPr/>
      <dgm:t>
        <a:bodyPr/>
        <a:lstStyle/>
        <a:p>
          <a:endParaRPr lang="tr-TR"/>
        </a:p>
      </dgm:t>
    </dgm:pt>
    <dgm:pt modelId="{4D2AF955-5D3D-4FC7-B26A-42B488A6385D}">
      <dgm:prSet phldrT="[Metin]"/>
      <dgm:spPr/>
      <dgm:t>
        <a:bodyPr/>
        <a:lstStyle/>
        <a:p>
          <a:r>
            <a:rPr lang="tr-TR" i="0" u="none">
              <a:latin typeface="Bookman Old Style" panose="02050604050505020204" pitchFamily="18" charset="0"/>
            </a:rPr>
            <a:t>Yani bunu yapmak şart mı?</a:t>
          </a:r>
        </a:p>
      </dgm:t>
    </dgm:pt>
    <dgm:pt modelId="{C4BCD748-4334-463B-BE25-787AA9F76BD5}" type="parTrans" cxnId="{A37BBDBA-48F1-40D3-A919-E3F2FFE8A90D}">
      <dgm:prSet/>
      <dgm:spPr/>
      <dgm:t>
        <a:bodyPr/>
        <a:lstStyle/>
        <a:p>
          <a:endParaRPr lang="tr-TR"/>
        </a:p>
      </dgm:t>
    </dgm:pt>
    <dgm:pt modelId="{CD587DB0-B161-40E3-928F-861CC6FEDDE3}" type="sibTrans" cxnId="{A37BBDBA-48F1-40D3-A919-E3F2FFE8A90D}">
      <dgm:prSet/>
      <dgm:spPr/>
      <dgm:t>
        <a:bodyPr/>
        <a:lstStyle/>
        <a:p>
          <a:endParaRPr lang="tr-TR"/>
        </a:p>
      </dgm:t>
    </dgm:pt>
    <dgm:pt modelId="{185EF716-CCC3-41BA-86D6-224CB8441122}">
      <dgm:prSet phldrT="[Metin]"/>
      <dgm:spPr/>
      <dgm:t>
        <a:bodyPr/>
        <a:lstStyle/>
        <a:p>
          <a:r>
            <a:rPr lang="tr-TR" i="0" u="none">
              <a:latin typeface="Bookman Old Style" panose="02050604050505020204" pitchFamily="18" charset="0"/>
            </a:rPr>
            <a:t>Şimdi bu sınavı yapamazsam aileme ne derim?</a:t>
          </a:r>
        </a:p>
      </dgm:t>
    </dgm:pt>
    <dgm:pt modelId="{BFB60627-B0E9-44E1-9339-843A49D7AB8F}" type="parTrans" cxnId="{CB8901C0-9361-4B11-8595-E6B785012EB3}">
      <dgm:prSet/>
      <dgm:spPr/>
      <dgm:t>
        <a:bodyPr/>
        <a:lstStyle/>
        <a:p>
          <a:endParaRPr lang="tr-TR"/>
        </a:p>
      </dgm:t>
    </dgm:pt>
    <dgm:pt modelId="{2F7B76FA-C2E8-4044-B07B-1A863B6B7B11}" type="sibTrans" cxnId="{CB8901C0-9361-4B11-8595-E6B785012EB3}">
      <dgm:prSet/>
      <dgm:spPr/>
      <dgm:t>
        <a:bodyPr/>
        <a:lstStyle/>
        <a:p>
          <a:endParaRPr lang="tr-TR"/>
        </a:p>
      </dgm:t>
    </dgm:pt>
    <dgm:pt modelId="{9252A786-4BF5-4F32-9913-8B89F681ABC4}">
      <dgm:prSet phldrT="[Metin]"/>
      <dgm:spPr/>
      <dgm:t>
        <a:bodyPr/>
        <a:lstStyle/>
        <a:p>
          <a:r>
            <a:rPr lang="tr-TR" i="0" u="none">
              <a:latin typeface="Bookman Old Style" panose="02050604050505020204" pitchFamily="18" charset="0"/>
            </a:rPr>
            <a:t>Herkes ders çalış dediği için çalışmak istemiyorum.</a:t>
          </a:r>
        </a:p>
      </dgm:t>
    </dgm:pt>
    <dgm:pt modelId="{7F7A7192-3CB9-4324-A9EC-3D12C5D649EE}" type="parTrans" cxnId="{61A8D896-10D0-41A4-AABE-A0CBDA15B71C}">
      <dgm:prSet/>
      <dgm:spPr/>
      <dgm:t>
        <a:bodyPr/>
        <a:lstStyle/>
        <a:p>
          <a:endParaRPr lang="tr-TR"/>
        </a:p>
      </dgm:t>
    </dgm:pt>
    <dgm:pt modelId="{CB9EA790-BFE8-4044-BFAE-35FD02237D5A}" type="sibTrans" cxnId="{61A8D896-10D0-41A4-AABE-A0CBDA15B71C}">
      <dgm:prSet/>
      <dgm:spPr/>
      <dgm:t>
        <a:bodyPr/>
        <a:lstStyle/>
        <a:p>
          <a:endParaRPr lang="tr-TR"/>
        </a:p>
      </dgm:t>
    </dgm:pt>
    <dgm:pt modelId="{B8D13883-044A-4F74-A822-93D1404EA340}">
      <dgm:prSet phldrT="[Metin]"/>
      <dgm:spPr/>
      <dgm:t>
        <a:bodyPr/>
        <a:lstStyle/>
        <a:p>
          <a:r>
            <a:rPr lang="tr-TR" i="0" u="none">
              <a:latin typeface="Bookman Old Style" panose="02050604050505020204" pitchFamily="18" charset="0"/>
            </a:rPr>
            <a:t>İçimden güçlü bir istek gelmiyor ya da bazen çok istememe rağmen eve gidince vazgeçiyorum.</a:t>
          </a:r>
        </a:p>
      </dgm:t>
    </dgm:pt>
    <dgm:pt modelId="{5079C055-49C6-4599-B291-E064F6B230EF}" type="parTrans" cxnId="{E46DDD2F-CF30-4517-A564-C7B20AE0FCDD}">
      <dgm:prSet/>
      <dgm:spPr/>
      <dgm:t>
        <a:bodyPr/>
        <a:lstStyle/>
        <a:p>
          <a:endParaRPr lang="tr-TR"/>
        </a:p>
      </dgm:t>
    </dgm:pt>
    <dgm:pt modelId="{D0ED4638-F14C-4177-ACCF-E42D84152086}" type="sibTrans" cxnId="{E46DDD2F-CF30-4517-A564-C7B20AE0FCDD}">
      <dgm:prSet/>
      <dgm:spPr/>
      <dgm:t>
        <a:bodyPr/>
        <a:lstStyle/>
        <a:p>
          <a:endParaRPr lang="tr-TR"/>
        </a:p>
      </dgm:t>
    </dgm:pt>
    <dgm:pt modelId="{D085928E-8F85-4D0B-995A-D0A6BC55A3C7}" type="pres">
      <dgm:prSet presAssocID="{0C91E001-F64E-4F7C-AD64-D816293672F5}" presName="diagram" presStyleCnt="0">
        <dgm:presLayoutVars>
          <dgm:dir/>
          <dgm:resizeHandles val="exact"/>
        </dgm:presLayoutVars>
      </dgm:prSet>
      <dgm:spPr/>
      <dgm:t>
        <a:bodyPr/>
        <a:lstStyle/>
        <a:p>
          <a:endParaRPr lang="tr-TR"/>
        </a:p>
      </dgm:t>
    </dgm:pt>
    <dgm:pt modelId="{F5B0A228-2904-482D-9CF3-29298FE9664B}" type="pres">
      <dgm:prSet presAssocID="{85E90C5B-E033-4037-8D54-CFDBBCB84370}" presName="node" presStyleLbl="node1" presStyleIdx="0" presStyleCnt="7">
        <dgm:presLayoutVars>
          <dgm:bulletEnabled val="1"/>
        </dgm:presLayoutVars>
      </dgm:prSet>
      <dgm:spPr/>
      <dgm:t>
        <a:bodyPr/>
        <a:lstStyle/>
        <a:p>
          <a:endParaRPr lang="tr-TR"/>
        </a:p>
      </dgm:t>
    </dgm:pt>
    <dgm:pt modelId="{480BFE4D-4D12-456E-A03D-2F7C1017B8F3}" type="pres">
      <dgm:prSet presAssocID="{B5A705C4-EB1B-4EE9-B143-941CEDA072EA}" presName="sibTrans" presStyleCnt="0"/>
      <dgm:spPr/>
    </dgm:pt>
    <dgm:pt modelId="{89EE96B9-CCEC-4E91-B9FD-A957B9970CAB}" type="pres">
      <dgm:prSet presAssocID="{0175DFBA-A536-45B9-B3EB-A28FF0AAB5F0}" presName="node" presStyleLbl="node1" presStyleIdx="1" presStyleCnt="7">
        <dgm:presLayoutVars>
          <dgm:bulletEnabled val="1"/>
        </dgm:presLayoutVars>
      </dgm:prSet>
      <dgm:spPr/>
      <dgm:t>
        <a:bodyPr/>
        <a:lstStyle/>
        <a:p>
          <a:endParaRPr lang="tr-TR"/>
        </a:p>
      </dgm:t>
    </dgm:pt>
    <dgm:pt modelId="{EA0BEA2A-AF43-4875-BC94-545975A7A854}" type="pres">
      <dgm:prSet presAssocID="{983C3912-CD7F-4002-BB6F-EF1385E313FD}" presName="sibTrans" presStyleCnt="0"/>
      <dgm:spPr/>
    </dgm:pt>
    <dgm:pt modelId="{ED479FB8-9B58-4C16-9607-D3ECBB9781A8}" type="pres">
      <dgm:prSet presAssocID="{CAFB21C9-BFA0-4094-98BC-5068D7EE31B2}" presName="node" presStyleLbl="node1" presStyleIdx="2" presStyleCnt="7" custLinFactNeighborX="0">
        <dgm:presLayoutVars>
          <dgm:bulletEnabled val="1"/>
        </dgm:presLayoutVars>
      </dgm:prSet>
      <dgm:spPr/>
      <dgm:t>
        <a:bodyPr/>
        <a:lstStyle/>
        <a:p>
          <a:endParaRPr lang="tr-TR"/>
        </a:p>
      </dgm:t>
    </dgm:pt>
    <dgm:pt modelId="{4AA360F4-1124-42B1-9546-56F324898A34}" type="pres">
      <dgm:prSet presAssocID="{120CB382-3FE3-40CF-9EB1-23E0208AB0AC}" presName="sibTrans" presStyleCnt="0"/>
      <dgm:spPr/>
    </dgm:pt>
    <dgm:pt modelId="{C9D599A5-F946-453D-8859-A76B4E145D8C}" type="pres">
      <dgm:prSet presAssocID="{4D2AF955-5D3D-4FC7-B26A-42B488A6385D}" presName="node" presStyleLbl="node1" presStyleIdx="3" presStyleCnt="7">
        <dgm:presLayoutVars>
          <dgm:bulletEnabled val="1"/>
        </dgm:presLayoutVars>
      </dgm:prSet>
      <dgm:spPr/>
      <dgm:t>
        <a:bodyPr/>
        <a:lstStyle/>
        <a:p>
          <a:endParaRPr lang="tr-TR"/>
        </a:p>
      </dgm:t>
    </dgm:pt>
    <dgm:pt modelId="{6965EE9A-55A2-40FA-86F6-0E3CF53F6E2D}" type="pres">
      <dgm:prSet presAssocID="{CD587DB0-B161-40E3-928F-861CC6FEDDE3}" presName="sibTrans" presStyleCnt="0"/>
      <dgm:spPr/>
    </dgm:pt>
    <dgm:pt modelId="{72B41D24-C65F-4890-BEA0-D58831A4C53A}" type="pres">
      <dgm:prSet presAssocID="{185EF716-CCC3-41BA-86D6-224CB8441122}" presName="node" presStyleLbl="node1" presStyleIdx="4" presStyleCnt="7">
        <dgm:presLayoutVars>
          <dgm:bulletEnabled val="1"/>
        </dgm:presLayoutVars>
      </dgm:prSet>
      <dgm:spPr/>
      <dgm:t>
        <a:bodyPr/>
        <a:lstStyle/>
        <a:p>
          <a:endParaRPr lang="tr-TR"/>
        </a:p>
      </dgm:t>
    </dgm:pt>
    <dgm:pt modelId="{441DCC6D-BF9A-47A9-9D02-001B1910FF4B}" type="pres">
      <dgm:prSet presAssocID="{2F7B76FA-C2E8-4044-B07B-1A863B6B7B11}" presName="sibTrans" presStyleCnt="0"/>
      <dgm:spPr/>
    </dgm:pt>
    <dgm:pt modelId="{6F568358-CF0C-4406-B547-5D029E035CFD}" type="pres">
      <dgm:prSet presAssocID="{9252A786-4BF5-4F32-9913-8B89F681ABC4}" presName="node" presStyleLbl="node1" presStyleIdx="5" presStyleCnt="7">
        <dgm:presLayoutVars>
          <dgm:bulletEnabled val="1"/>
        </dgm:presLayoutVars>
      </dgm:prSet>
      <dgm:spPr/>
      <dgm:t>
        <a:bodyPr/>
        <a:lstStyle/>
        <a:p>
          <a:endParaRPr lang="tr-TR"/>
        </a:p>
      </dgm:t>
    </dgm:pt>
    <dgm:pt modelId="{28891CD6-F2BC-4184-AA4B-45197B7216F5}" type="pres">
      <dgm:prSet presAssocID="{CB9EA790-BFE8-4044-BFAE-35FD02237D5A}" presName="sibTrans" presStyleCnt="0"/>
      <dgm:spPr/>
    </dgm:pt>
    <dgm:pt modelId="{5AF137E1-2971-4578-8A33-EBD51003E655}" type="pres">
      <dgm:prSet presAssocID="{B8D13883-044A-4F74-A822-93D1404EA340}" presName="node" presStyleLbl="node1" presStyleIdx="6" presStyleCnt="7">
        <dgm:presLayoutVars>
          <dgm:bulletEnabled val="1"/>
        </dgm:presLayoutVars>
      </dgm:prSet>
      <dgm:spPr/>
      <dgm:t>
        <a:bodyPr/>
        <a:lstStyle/>
        <a:p>
          <a:endParaRPr lang="tr-TR"/>
        </a:p>
      </dgm:t>
    </dgm:pt>
  </dgm:ptLst>
  <dgm:cxnLst>
    <dgm:cxn modelId="{61A8D896-10D0-41A4-AABE-A0CBDA15B71C}" srcId="{0C91E001-F64E-4F7C-AD64-D816293672F5}" destId="{9252A786-4BF5-4F32-9913-8B89F681ABC4}" srcOrd="5" destOrd="0" parTransId="{7F7A7192-3CB9-4324-A9EC-3D12C5D649EE}" sibTransId="{CB9EA790-BFE8-4044-BFAE-35FD02237D5A}"/>
    <dgm:cxn modelId="{99F343AF-952E-4C73-87E7-BE16258CB8D0}" type="presOf" srcId="{B8D13883-044A-4F74-A822-93D1404EA340}" destId="{5AF137E1-2971-4578-8A33-EBD51003E655}" srcOrd="0" destOrd="0" presId="urn:microsoft.com/office/officeart/2005/8/layout/default#1"/>
    <dgm:cxn modelId="{1194658A-2429-4E37-950E-531918754031}" type="presOf" srcId="{CAFB21C9-BFA0-4094-98BC-5068D7EE31B2}" destId="{ED479FB8-9B58-4C16-9607-D3ECBB9781A8}" srcOrd="0" destOrd="0" presId="urn:microsoft.com/office/officeart/2005/8/layout/default#1"/>
    <dgm:cxn modelId="{02EE1E51-D550-4CA3-A2A2-62318B983E67}" srcId="{0C91E001-F64E-4F7C-AD64-D816293672F5}" destId="{0175DFBA-A536-45B9-B3EB-A28FF0AAB5F0}" srcOrd="1" destOrd="0" parTransId="{5ADD6ACC-A66C-4F6E-BE56-716497D0F2E5}" sibTransId="{983C3912-CD7F-4002-BB6F-EF1385E313FD}"/>
    <dgm:cxn modelId="{CB8901C0-9361-4B11-8595-E6B785012EB3}" srcId="{0C91E001-F64E-4F7C-AD64-D816293672F5}" destId="{185EF716-CCC3-41BA-86D6-224CB8441122}" srcOrd="4" destOrd="0" parTransId="{BFB60627-B0E9-44E1-9339-843A49D7AB8F}" sibTransId="{2F7B76FA-C2E8-4044-B07B-1A863B6B7B11}"/>
    <dgm:cxn modelId="{690CFBEC-51C2-4FC9-A5A8-6313C48608D9}" type="presOf" srcId="{85E90C5B-E033-4037-8D54-CFDBBCB84370}" destId="{F5B0A228-2904-482D-9CF3-29298FE9664B}" srcOrd="0" destOrd="0" presId="urn:microsoft.com/office/officeart/2005/8/layout/default#1"/>
    <dgm:cxn modelId="{388F2A15-B937-4144-AD31-B42BEB79AEC8}" srcId="{0C91E001-F64E-4F7C-AD64-D816293672F5}" destId="{CAFB21C9-BFA0-4094-98BC-5068D7EE31B2}" srcOrd="2" destOrd="0" parTransId="{067B70B4-BC07-4C26-B6C3-21CC3CB1255B}" sibTransId="{120CB382-3FE3-40CF-9EB1-23E0208AB0AC}"/>
    <dgm:cxn modelId="{40D3E86F-837A-4A91-8589-6CB6D4DE1477}" srcId="{0C91E001-F64E-4F7C-AD64-D816293672F5}" destId="{85E90C5B-E033-4037-8D54-CFDBBCB84370}" srcOrd="0" destOrd="0" parTransId="{000D7763-56DC-409A-8A4D-5D4E5065C5FD}" sibTransId="{B5A705C4-EB1B-4EE9-B143-941CEDA072EA}"/>
    <dgm:cxn modelId="{E46DDD2F-CF30-4517-A564-C7B20AE0FCDD}" srcId="{0C91E001-F64E-4F7C-AD64-D816293672F5}" destId="{B8D13883-044A-4F74-A822-93D1404EA340}" srcOrd="6" destOrd="0" parTransId="{5079C055-49C6-4599-B291-E064F6B230EF}" sibTransId="{D0ED4638-F14C-4177-ACCF-E42D84152086}"/>
    <dgm:cxn modelId="{8949D737-7093-44C3-9774-983C886D1F24}" type="presOf" srcId="{185EF716-CCC3-41BA-86D6-224CB8441122}" destId="{72B41D24-C65F-4890-BEA0-D58831A4C53A}" srcOrd="0" destOrd="0" presId="urn:microsoft.com/office/officeart/2005/8/layout/default#1"/>
    <dgm:cxn modelId="{A37BBDBA-48F1-40D3-A919-E3F2FFE8A90D}" srcId="{0C91E001-F64E-4F7C-AD64-D816293672F5}" destId="{4D2AF955-5D3D-4FC7-B26A-42B488A6385D}" srcOrd="3" destOrd="0" parTransId="{C4BCD748-4334-463B-BE25-787AA9F76BD5}" sibTransId="{CD587DB0-B161-40E3-928F-861CC6FEDDE3}"/>
    <dgm:cxn modelId="{9662F2CF-2007-4DF7-8DB6-3052444D79CC}" type="presOf" srcId="{9252A786-4BF5-4F32-9913-8B89F681ABC4}" destId="{6F568358-CF0C-4406-B547-5D029E035CFD}" srcOrd="0" destOrd="0" presId="urn:microsoft.com/office/officeart/2005/8/layout/default#1"/>
    <dgm:cxn modelId="{D04BD3E8-3147-457C-9E6F-8C0C1A1A50FF}" type="presOf" srcId="{4D2AF955-5D3D-4FC7-B26A-42B488A6385D}" destId="{C9D599A5-F946-453D-8859-A76B4E145D8C}" srcOrd="0" destOrd="0" presId="urn:microsoft.com/office/officeart/2005/8/layout/default#1"/>
    <dgm:cxn modelId="{49F23741-27E1-40ED-94D6-401E62F205B5}" type="presOf" srcId="{0C91E001-F64E-4F7C-AD64-D816293672F5}" destId="{D085928E-8F85-4D0B-995A-D0A6BC55A3C7}" srcOrd="0" destOrd="0" presId="urn:microsoft.com/office/officeart/2005/8/layout/default#1"/>
    <dgm:cxn modelId="{FDAC3D79-79CD-45DB-8526-9405C33B4299}" type="presOf" srcId="{0175DFBA-A536-45B9-B3EB-A28FF0AAB5F0}" destId="{89EE96B9-CCEC-4E91-B9FD-A957B9970CAB}" srcOrd="0" destOrd="0" presId="urn:microsoft.com/office/officeart/2005/8/layout/default#1"/>
    <dgm:cxn modelId="{B2F46700-D40A-4598-854C-90A75AA3E559}" type="presParOf" srcId="{D085928E-8F85-4D0B-995A-D0A6BC55A3C7}" destId="{F5B0A228-2904-482D-9CF3-29298FE9664B}" srcOrd="0" destOrd="0" presId="urn:microsoft.com/office/officeart/2005/8/layout/default#1"/>
    <dgm:cxn modelId="{8E013CF6-ED19-47AF-952D-33A227ECF0CC}" type="presParOf" srcId="{D085928E-8F85-4D0B-995A-D0A6BC55A3C7}" destId="{480BFE4D-4D12-456E-A03D-2F7C1017B8F3}" srcOrd="1" destOrd="0" presId="urn:microsoft.com/office/officeart/2005/8/layout/default#1"/>
    <dgm:cxn modelId="{AF0DC09E-413E-489D-A04D-CFAAE4443D86}" type="presParOf" srcId="{D085928E-8F85-4D0B-995A-D0A6BC55A3C7}" destId="{89EE96B9-CCEC-4E91-B9FD-A957B9970CAB}" srcOrd="2" destOrd="0" presId="urn:microsoft.com/office/officeart/2005/8/layout/default#1"/>
    <dgm:cxn modelId="{B0C40E0F-B600-4F73-AC51-6CD685A9BA77}" type="presParOf" srcId="{D085928E-8F85-4D0B-995A-D0A6BC55A3C7}" destId="{EA0BEA2A-AF43-4875-BC94-545975A7A854}" srcOrd="3" destOrd="0" presId="urn:microsoft.com/office/officeart/2005/8/layout/default#1"/>
    <dgm:cxn modelId="{E2842D09-D9BF-4744-9D78-C263C8CE6243}" type="presParOf" srcId="{D085928E-8F85-4D0B-995A-D0A6BC55A3C7}" destId="{ED479FB8-9B58-4C16-9607-D3ECBB9781A8}" srcOrd="4" destOrd="0" presId="urn:microsoft.com/office/officeart/2005/8/layout/default#1"/>
    <dgm:cxn modelId="{0F381547-A97E-4E13-A12B-B77672ED8F60}" type="presParOf" srcId="{D085928E-8F85-4D0B-995A-D0A6BC55A3C7}" destId="{4AA360F4-1124-42B1-9546-56F324898A34}" srcOrd="5" destOrd="0" presId="urn:microsoft.com/office/officeart/2005/8/layout/default#1"/>
    <dgm:cxn modelId="{9246C84C-7B34-4097-AC39-B4AB28BC3925}" type="presParOf" srcId="{D085928E-8F85-4D0B-995A-D0A6BC55A3C7}" destId="{C9D599A5-F946-453D-8859-A76B4E145D8C}" srcOrd="6" destOrd="0" presId="urn:microsoft.com/office/officeart/2005/8/layout/default#1"/>
    <dgm:cxn modelId="{CDA4D478-639F-48CA-AD87-E0820109E1B9}" type="presParOf" srcId="{D085928E-8F85-4D0B-995A-D0A6BC55A3C7}" destId="{6965EE9A-55A2-40FA-86F6-0E3CF53F6E2D}" srcOrd="7" destOrd="0" presId="urn:microsoft.com/office/officeart/2005/8/layout/default#1"/>
    <dgm:cxn modelId="{DFCA0A99-235A-4D10-A479-9A3A80269C14}" type="presParOf" srcId="{D085928E-8F85-4D0B-995A-D0A6BC55A3C7}" destId="{72B41D24-C65F-4890-BEA0-D58831A4C53A}" srcOrd="8" destOrd="0" presId="urn:microsoft.com/office/officeart/2005/8/layout/default#1"/>
    <dgm:cxn modelId="{7ECB848E-248A-488C-ACEA-B32CF4B91B85}" type="presParOf" srcId="{D085928E-8F85-4D0B-995A-D0A6BC55A3C7}" destId="{441DCC6D-BF9A-47A9-9D02-001B1910FF4B}" srcOrd="9" destOrd="0" presId="urn:microsoft.com/office/officeart/2005/8/layout/default#1"/>
    <dgm:cxn modelId="{408743A1-6F20-479E-AA6F-97EFEB87FE6D}" type="presParOf" srcId="{D085928E-8F85-4D0B-995A-D0A6BC55A3C7}" destId="{6F568358-CF0C-4406-B547-5D029E035CFD}" srcOrd="10" destOrd="0" presId="urn:microsoft.com/office/officeart/2005/8/layout/default#1"/>
    <dgm:cxn modelId="{F2FA51B8-DE4E-4C38-9FAD-9BAE5F1BB70B}" type="presParOf" srcId="{D085928E-8F85-4D0B-995A-D0A6BC55A3C7}" destId="{28891CD6-F2BC-4184-AA4B-45197B7216F5}" srcOrd="11" destOrd="0" presId="urn:microsoft.com/office/officeart/2005/8/layout/default#1"/>
    <dgm:cxn modelId="{6E82AFC4-A3D1-46D0-8C58-16AA7DB1B1B2}" type="presParOf" srcId="{D085928E-8F85-4D0B-995A-D0A6BC55A3C7}" destId="{5AF137E1-2971-4578-8A33-EBD51003E655}" srcOrd="1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C7D4D-4F2B-47CF-A4C8-57BF45D6AE8C}" type="doc">
      <dgm:prSet loTypeId="urn:microsoft.com/office/officeart/2005/8/layout/hProcess11" loCatId="process" qsTypeId="urn:microsoft.com/office/officeart/2005/8/quickstyle/3d2" qsCatId="3D" csTypeId="urn:microsoft.com/office/officeart/2005/8/colors/colorful3" csCatId="colorful" phldr="1"/>
      <dgm:spPr/>
    </dgm:pt>
    <dgm:pt modelId="{3097F81D-3FF8-4935-9D5C-82FDE984F0B3}">
      <dgm:prSet phldrT="[Metin]" custT="1"/>
      <dgm:spPr/>
      <dgm:t>
        <a:bodyPr/>
        <a:lstStyle/>
        <a:p>
          <a:r>
            <a:rPr lang="tr-TR" sz="1400" b="0" i="0" baseline="0" dirty="0" smtClean="0">
              <a:latin typeface="Comic Sans MS" panose="030F0702030302020204" pitchFamily="66" charset="0"/>
            </a:rPr>
            <a:t>TÜRKÇE</a:t>
          </a:r>
          <a:endParaRPr lang="tr-TR" sz="1400" b="0" i="0" baseline="0" dirty="0">
            <a:latin typeface="Comic Sans MS" panose="030F0702030302020204" pitchFamily="66" charset="0"/>
          </a:endParaRPr>
        </a:p>
      </dgm:t>
    </dgm:pt>
    <dgm:pt modelId="{816AC6D7-9D2F-436A-B5E1-91C90F80A506}" type="parTrans" cxnId="{B3111B32-C4A3-48EC-BFFE-6456A119D879}">
      <dgm:prSet/>
      <dgm:spPr/>
      <dgm:t>
        <a:bodyPr/>
        <a:lstStyle/>
        <a:p>
          <a:endParaRPr lang="tr-TR"/>
        </a:p>
      </dgm:t>
    </dgm:pt>
    <dgm:pt modelId="{7EFEB50F-063B-4EB8-A41F-EAAF36211CA1}" type="sibTrans" cxnId="{B3111B32-C4A3-48EC-BFFE-6456A119D879}">
      <dgm:prSet/>
      <dgm:spPr/>
      <dgm:t>
        <a:bodyPr/>
        <a:lstStyle/>
        <a:p>
          <a:endParaRPr lang="tr-TR"/>
        </a:p>
      </dgm:t>
    </dgm:pt>
    <dgm:pt modelId="{35330FCF-7221-40FB-8D98-2A23492A422A}">
      <dgm:prSet phldrT="[Metin]" custT="1"/>
      <dgm:spPr/>
      <dgm:t>
        <a:bodyPr/>
        <a:lstStyle/>
        <a:p>
          <a:r>
            <a:rPr lang="tr-TR" sz="1400" b="0" i="0" baseline="0" dirty="0" smtClean="0">
              <a:latin typeface="Comic Sans MS" panose="030F0702030302020204" pitchFamily="66" charset="0"/>
            </a:rPr>
            <a:t>MATEMATİK</a:t>
          </a:r>
          <a:endParaRPr lang="tr-TR" sz="1400" b="0" i="0" baseline="0" dirty="0">
            <a:latin typeface="Comic Sans MS" panose="030F0702030302020204" pitchFamily="66" charset="0"/>
          </a:endParaRPr>
        </a:p>
      </dgm:t>
    </dgm:pt>
    <dgm:pt modelId="{373BBD1F-B2CE-4282-B849-C779F9517C9B}" type="parTrans" cxnId="{B58D1B58-8051-4D4D-97D1-47A545CD94F8}">
      <dgm:prSet/>
      <dgm:spPr/>
      <dgm:t>
        <a:bodyPr/>
        <a:lstStyle/>
        <a:p>
          <a:endParaRPr lang="tr-TR"/>
        </a:p>
      </dgm:t>
    </dgm:pt>
    <dgm:pt modelId="{95ABB692-EA03-4517-A542-505FA8D6B457}" type="sibTrans" cxnId="{B58D1B58-8051-4D4D-97D1-47A545CD94F8}">
      <dgm:prSet/>
      <dgm:spPr/>
      <dgm:t>
        <a:bodyPr/>
        <a:lstStyle/>
        <a:p>
          <a:endParaRPr lang="tr-TR"/>
        </a:p>
      </dgm:t>
    </dgm:pt>
    <dgm:pt modelId="{040E52B5-D6C5-4998-A050-AA19C3FCC04A}">
      <dgm:prSet phldrT="[Metin]" custT="1"/>
      <dgm:spPr/>
      <dgm:t>
        <a:bodyPr/>
        <a:lstStyle/>
        <a:p>
          <a:r>
            <a:rPr lang="tr-TR" sz="1400" b="0" i="0" baseline="0" dirty="0" smtClean="0">
              <a:latin typeface="Comic Sans MS" panose="030F0702030302020204" pitchFamily="66" charset="0"/>
            </a:rPr>
            <a:t>FEN VE TEKNOLOJİ</a:t>
          </a:r>
          <a:endParaRPr lang="tr-TR" sz="1400" b="0" i="0" baseline="0" dirty="0">
            <a:latin typeface="Comic Sans MS" panose="030F0702030302020204" pitchFamily="66" charset="0"/>
          </a:endParaRPr>
        </a:p>
      </dgm:t>
    </dgm:pt>
    <dgm:pt modelId="{D592A3A5-C07F-4F8E-AD0D-E219A5CD82E7}" type="parTrans" cxnId="{E9655BA7-C865-4D61-B58D-CA7476C988A6}">
      <dgm:prSet/>
      <dgm:spPr/>
      <dgm:t>
        <a:bodyPr/>
        <a:lstStyle/>
        <a:p>
          <a:endParaRPr lang="tr-TR"/>
        </a:p>
      </dgm:t>
    </dgm:pt>
    <dgm:pt modelId="{D2995806-3CEB-4CC6-B2F9-76F34F979118}" type="sibTrans" cxnId="{E9655BA7-C865-4D61-B58D-CA7476C988A6}">
      <dgm:prSet/>
      <dgm:spPr/>
      <dgm:t>
        <a:bodyPr/>
        <a:lstStyle/>
        <a:p>
          <a:endParaRPr lang="tr-TR"/>
        </a:p>
      </dgm:t>
    </dgm:pt>
    <dgm:pt modelId="{E7130F4D-412E-4BA1-89D7-874D477F1EA4}">
      <dgm:prSet phldrT="[Metin]" custT="1"/>
      <dgm:spPr/>
      <dgm:t>
        <a:bodyPr/>
        <a:lstStyle/>
        <a:p>
          <a:r>
            <a:rPr lang="tr-TR" sz="1400" b="0" i="0" baseline="0" dirty="0" smtClean="0">
              <a:latin typeface="Comic Sans MS" panose="030F0702030302020204" pitchFamily="66" charset="0"/>
            </a:rPr>
            <a:t>İNKILAP  TARİHİ VE ATATÜRKÇÜLÜK</a:t>
          </a:r>
          <a:endParaRPr lang="tr-TR" sz="1400" b="0" i="0" baseline="0" dirty="0">
            <a:latin typeface="Comic Sans MS" panose="030F0702030302020204" pitchFamily="66" charset="0"/>
          </a:endParaRPr>
        </a:p>
      </dgm:t>
    </dgm:pt>
    <dgm:pt modelId="{81ED1806-FE90-4C6A-9CA3-0D7CFB78335C}" type="parTrans" cxnId="{C490597A-F433-47A5-BC17-E2015F8147CF}">
      <dgm:prSet/>
      <dgm:spPr/>
      <dgm:t>
        <a:bodyPr/>
        <a:lstStyle/>
        <a:p>
          <a:endParaRPr lang="tr-TR"/>
        </a:p>
      </dgm:t>
    </dgm:pt>
    <dgm:pt modelId="{93CFEBA0-EF1C-48C6-9F68-0E5F0C3B3C9F}" type="sibTrans" cxnId="{C490597A-F433-47A5-BC17-E2015F8147CF}">
      <dgm:prSet/>
      <dgm:spPr/>
      <dgm:t>
        <a:bodyPr/>
        <a:lstStyle/>
        <a:p>
          <a:endParaRPr lang="tr-TR"/>
        </a:p>
      </dgm:t>
    </dgm:pt>
    <dgm:pt modelId="{BDBE961F-5433-4F9A-9BFE-A1C271A0B00E}">
      <dgm:prSet phldrT="[Metin]" custT="1"/>
      <dgm:spPr/>
      <dgm:t>
        <a:bodyPr/>
        <a:lstStyle/>
        <a:p>
          <a:r>
            <a:rPr lang="tr-TR" sz="1400" b="0" i="0" baseline="0" dirty="0" smtClean="0">
              <a:latin typeface="Comic Sans MS" panose="030F0702030302020204" pitchFamily="66" charset="0"/>
            </a:rPr>
            <a:t>DİN KÜLTÜRÜ VE AHLAK BİLGİSİ</a:t>
          </a:r>
          <a:endParaRPr lang="tr-TR" sz="1400" b="0" i="0" baseline="0" dirty="0">
            <a:latin typeface="Comic Sans MS" panose="030F0702030302020204" pitchFamily="66" charset="0"/>
          </a:endParaRPr>
        </a:p>
      </dgm:t>
    </dgm:pt>
    <dgm:pt modelId="{D0DFD439-C4CB-4073-8AA2-D32CE2DDD918}" type="parTrans" cxnId="{81A53037-F452-499D-BCDC-5BEC5F16D906}">
      <dgm:prSet/>
      <dgm:spPr/>
      <dgm:t>
        <a:bodyPr/>
        <a:lstStyle/>
        <a:p>
          <a:endParaRPr lang="tr-TR"/>
        </a:p>
      </dgm:t>
    </dgm:pt>
    <dgm:pt modelId="{668F2BC6-12A2-4BCD-ACD7-12088F968645}" type="sibTrans" cxnId="{81A53037-F452-499D-BCDC-5BEC5F16D906}">
      <dgm:prSet/>
      <dgm:spPr/>
      <dgm:t>
        <a:bodyPr/>
        <a:lstStyle/>
        <a:p>
          <a:endParaRPr lang="tr-TR"/>
        </a:p>
      </dgm:t>
    </dgm:pt>
    <dgm:pt modelId="{06084303-35DB-4183-9CB1-3AE9B424AE77}">
      <dgm:prSet phldrT="[Metin]" custT="1"/>
      <dgm:spPr/>
      <dgm:t>
        <a:bodyPr/>
        <a:lstStyle/>
        <a:p>
          <a:r>
            <a:rPr lang="tr-TR" sz="1400" b="0" i="0" baseline="0" dirty="0" smtClean="0">
              <a:latin typeface="Comic Sans MS" panose="030F0702030302020204" pitchFamily="66" charset="0"/>
            </a:rPr>
            <a:t>YABANCI DİL</a:t>
          </a:r>
          <a:endParaRPr lang="tr-TR" sz="1400" b="0" i="0" baseline="0" dirty="0">
            <a:latin typeface="Comic Sans MS" panose="030F0702030302020204" pitchFamily="66" charset="0"/>
          </a:endParaRPr>
        </a:p>
      </dgm:t>
    </dgm:pt>
    <dgm:pt modelId="{5DCF8683-A885-4ED3-BE85-A9696D4EFB42}" type="parTrans" cxnId="{C11FF9E6-EE75-4AF8-A9AE-51538338FB3F}">
      <dgm:prSet/>
      <dgm:spPr/>
      <dgm:t>
        <a:bodyPr/>
        <a:lstStyle/>
        <a:p>
          <a:endParaRPr lang="tr-TR"/>
        </a:p>
      </dgm:t>
    </dgm:pt>
    <dgm:pt modelId="{16251857-52BF-47E5-8F47-E4BDB127C6D6}" type="sibTrans" cxnId="{C11FF9E6-EE75-4AF8-A9AE-51538338FB3F}">
      <dgm:prSet/>
      <dgm:spPr/>
      <dgm:t>
        <a:bodyPr/>
        <a:lstStyle/>
        <a:p>
          <a:endParaRPr lang="tr-TR"/>
        </a:p>
      </dgm:t>
    </dgm:pt>
    <dgm:pt modelId="{A8BEE8D2-F86B-4971-84EE-9E709DBD4DBF}" type="pres">
      <dgm:prSet presAssocID="{4B3C7D4D-4F2B-47CF-A4C8-57BF45D6AE8C}" presName="Name0" presStyleCnt="0">
        <dgm:presLayoutVars>
          <dgm:dir/>
          <dgm:resizeHandles val="exact"/>
        </dgm:presLayoutVars>
      </dgm:prSet>
      <dgm:spPr/>
    </dgm:pt>
    <dgm:pt modelId="{EFCB4CD2-5370-41CC-89C5-F30B08298186}" type="pres">
      <dgm:prSet presAssocID="{4B3C7D4D-4F2B-47CF-A4C8-57BF45D6AE8C}" presName="arrow" presStyleLbl="bgShp" presStyleIdx="0" presStyleCnt="1"/>
      <dgm:spPr/>
    </dgm:pt>
    <dgm:pt modelId="{D54AA911-530F-43C5-9789-8C7903AA4C22}" type="pres">
      <dgm:prSet presAssocID="{4B3C7D4D-4F2B-47CF-A4C8-57BF45D6AE8C}" presName="points" presStyleCnt="0"/>
      <dgm:spPr/>
    </dgm:pt>
    <dgm:pt modelId="{36ED4975-06AA-49B3-A690-0529BCEB8A1A}" type="pres">
      <dgm:prSet presAssocID="{3097F81D-3FF8-4935-9D5C-82FDE984F0B3}" presName="compositeA" presStyleCnt="0"/>
      <dgm:spPr/>
    </dgm:pt>
    <dgm:pt modelId="{B4A557AF-62F9-42D7-83F3-7A95FC5FA87A}" type="pres">
      <dgm:prSet presAssocID="{3097F81D-3FF8-4935-9D5C-82FDE984F0B3}" presName="textA" presStyleLbl="revTx" presStyleIdx="0" presStyleCnt="6">
        <dgm:presLayoutVars>
          <dgm:bulletEnabled val="1"/>
        </dgm:presLayoutVars>
      </dgm:prSet>
      <dgm:spPr/>
      <dgm:t>
        <a:bodyPr/>
        <a:lstStyle/>
        <a:p>
          <a:endParaRPr lang="tr-TR"/>
        </a:p>
      </dgm:t>
    </dgm:pt>
    <dgm:pt modelId="{151D7FD4-379A-40EC-A4CA-0EA12A03B956}" type="pres">
      <dgm:prSet presAssocID="{3097F81D-3FF8-4935-9D5C-82FDE984F0B3}" presName="circleA" presStyleLbl="node1" presStyleIdx="0" presStyleCnt="6"/>
      <dgm:spPr/>
    </dgm:pt>
    <dgm:pt modelId="{494F85D6-52FA-4808-AC55-8440B2BC5D71}" type="pres">
      <dgm:prSet presAssocID="{3097F81D-3FF8-4935-9D5C-82FDE984F0B3}" presName="spaceA" presStyleCnt="0"/>
      <dgm:spPr/>
    </dgm:pt>
    <dgm:pt modelId="{25B8A3A6-AF5C-49E1-BC87-47F94B73F1E6}" type="pres">
      <dgm:prSet presAssocID="{7EFEB50F-063B-4EB8-A41F-EAAF36211CA1}" presName="space" presStyleCnt="0"/>
      <dgm:spPr/>
    </dgm:pt>
    <dgm:pt modelId="{F4902285-358C-448D-9BC0-C96EE6B542D2}" type="pres">
      <dgm:prSet presAssocID="{35330FCF-7221-40FB-8D98-2A23492A422A}" presName="compositeB" presStyleCnt="0"/>
      <dgm:spPr/>
    </dgm:pt>
    <dgm:pt modelId="{0AFAEEE6-8544-4170-BE8D-CAC04B82ACE1}" type="pres">
      <dgm:prSet presAssocID="{35330FCF-7221-40FB-8D98-2A23492A422A}" presName="textB" presStyleLbl="revTx" presStyleIdx="1" presStyleCnt="6" custScaleX="127081">
        <dgm:presLayoutVars>
          <dgm:bulletEnabled val="1"/>
        </dgm:presLayoutVars>
      </dgm:prSet>
      <dgm:spPr/>
      <dgm:t>
        <a:bodyPr/>
        <a:lstStyle/>
        <a:p>
          <a:endParaRPr lang="tr-TR"/>
        </a:p>
      </dgm:t>
    </dgm:pt>
    <dgm:pt modelId="{2562B4D1-5EEC-4187-9E18-9956F78735EB}" type="pres">
      <dgm:prSet presAssocID="{35330FCF-7221-40FB-8D98-2A23492A422A}" presName="circleB" presStyleLbl="node1" presStyleIdx="1" presStyleCnt="6"/>
      <dgm:spPr/>
    </dgm:pt>
    <dgm:pt modelId="{8DC422C3-1512-40DD-932D-C77D7F2DC5E1}" type="pres">
      <dgm:prSet presAssocID="{35330FCF-7221-40FB-8D98-2A23492A422A}" presName="spaceB" presStyleCnt="0"/>
      <dgm:spPr/>
    </dgm:pt>
    <dgm:pt modelId="{B5CC60E7-FB40-4D28-B150-2DF81052FDA9}" type="pres">
      <dgm:prSet presAssocID="{95ABB692-EA03-4517-A542-505FA8D6B457}" presName="space" presStyleCnt="0"/>
      <dgm:spPr/>
    </dgm:pt>
    <dgm:pt modelId="{13AF51A0-988F-49D0-9258-84EEB641C31E}" type="pres">
      <dgm:prSet presAssocID="{040E52B5-D6C5-4998-A050-AA19C3FCC04A}" presName="compositeA" presStyleCnt="0"/>
      <dgm:spPr/>
    </dgm:pt>
    <dgm:pt modelId="{DEA7C58B-6742-4A07-8EB2-45E60299CAF8}" type="pres">
      <dgm:prSet presAssocID="{040E52B5-D6C5-4998-A050-AA19C3FCC04A}" presName="textA" presStyleLbl="revTx" presStyleIdx="2" presStyleCnt="6" custScaleX="114686">
        <dgm:presLayoutVars>
          <dgm:bulletEnabled val="1"/>
        </dgm:presLayoutVars>
      </dgm:prSet>
      <dgm:spPr/>
      <dgm:t>
        <a:bodyPr/>
        <a:lstStyle/>
        <a:p>
          <a:endParaRPr lang="tr-TR"/>
        </a:p>
      </dgm:t>
    </dgm:pt>
    <dgm:pt modelId="{A9BECD4C-59D0-4CCC-A845-58189DCEEED4}" type="pres">
      <dgm:prSet presAssocID="{040E52B5-D6C5-4998-A050-AA19C3FCC04A}" presName="circleA" presStyleLbl="node1" presStyleIdx="2" presStyleCnt="6"/>
      <dgm:spPr/>
    </dgm:pt>
    <dgm:pt modelId="{FBF9810D-C8BB-4775-B657-2FDBDA9047EF}" type="pres">
      <dgm:prSet presAssocID="{040E52B5-D6C5-4998-A050-AA19C3FCC04A}" presName="spaceA" presStyleCnt="0"/>
      <dgm:spPr/>
    </dgm:pt>
    <dgm:pt modelId="{76FF1D24-DA5F-499B-8F99-E694B3D47018}" type="pres">
      <dgm:prSet presAssocID="{D2995806-3CEB-4CC6-B2F9-76F34F979118}" presName="space" presStyleCnt="0"/>
      <dgm:spPr/>
    </dgm:pt>
    <dgm:pt modelId="{C0A5F44D-08AE-42D7-943F-0360C566C4AE}" type="pres">
      <dgm:prSet presAssocID="{E7130F4D-412E-4BA1-89D7-874D477F1EA4}" presName="compositeB" presStyleCnt="0"/>
      <dgm:spPr/>
    </dgm:pt>
    <dgm:pt modelId="{FE16F387-5FAB-40E3-9370-E31EC5D1AAD8}" type="pres">
      <dgm:prSet presAssocID="{E7130F4D-412E-4BA1-89D7-874D477F1EA4}" presName="textB" presStyleLbl="revTx" presStyleIdx="3" presStyleCnt="6" custScaleX="156410">
        <dgm:presLayoutVars>
          <dgm:bulletEnabled val="1"/>
        </dgm:presLayoutVars>
      </dgm:prSet>
      <dgm:spPr/>
      <dgm:t>
        <a:bodyPr/>
        <a:lstStyle/>
        <a:p>
          <a:endParaRPr lang="tr-TR"/>
        </a:p>
      </dgm:t>
    </dgm:pt>
    <dgm:pt modelId="{60659996-3B3E-4A7F-96F2-D080DADAAD96}" type="pres">
      <dgm:prSet presAssocID="{E7130F4D-412E-4BA1-89D7-874D477F1EA4}" presName="circleB" presStyleLbl="node1" presStyleIdx="3" presStyleCnt="6"/>
      <dgm:spPr/>
    </dgm:pt>
    <dgm:pt modelId="{1FCBC007-5033-4929-865E-6F07CFF47A51}" type="pres">
      <dgm:prSet presAssocID="{E7130F4D-412E-4BA1-89D7-874D477F1EA4}" presName="spaceB" presStyleCnt="0"/>
      <dgm:spPr/>
    </dgm:pt>
    <dgm:pt modelId="{B388CC21-4B99-4F8E-AFC5-2190BA0D9C4C}" type="pres">
      <dgm:prSet presAssocID="{93CFEBA0-EF1C-48C6-9F68-0E5F0C3B3C9F}" presName="space" presStyleCnt="0"/>
      <dgm:spPr/>
    </dgm:pt>
    <dgm:pt modelId="{B205C7F9-56EC-413F-8FBD-C5AAD7AF89C5}" type="pres">
      <dgm:prSet presAssocID="{BDBE961F-5433-4F9A-9BFE-A1C271A0B00E}" presName="compositeA" presStyleCnt="0"/>
      <dgm:spPr/>
    </dgm:pt>
    <dgm:pt modelId="{0E16E598-85CD-4B65-962C-6B2CD9A5F6A6}" type="pres">
      <dgm:prSet presAssocID="{BDBE961F-5433-4F9A-9BFE-A1C271A0B00E}" presName="textA" presStyleLbl="revTx" presStyleIdx="4" presStyleCnt="6">
        <dgm:presLayoutVars>
          <dgm:bulletEnabled val="1"/>
        </dgm:presLayoutVars>
      </dgm:prSet>
      <dgm:spPr/>
      <dgm:t>
        <a:bodyPr/>
        <a:lstStyle/>
        <a:p>
          <a:endParaRPr lang="tr-TR"/>
        </a:p>
      </dgm:t>
    </dgm:pt>
    <dgm:pt modelId="{DA73A5DB-5734-4D68-9B02-AFC5370A3949}" type="pres">
      <dgm:prSet presAssocID="{BDBE961F-5433-4F9A-9BFE-A1C271A0B00E}" presName="circleA" presStyleLbl="node1" presStyleIdx="4" presStyleCnt="6"/>
      <dgm:spPr/>
    </dgm:pt>
    <dgm:pt modelId="{3D357461-A27A-4EB7-A230-8556C1807A7E}" type="pres">
      <dgm:prSet presAssocID="{BDBE961F-5433-4F9A-9BFE-A1C271A0B00E}" presName="spaceA" presStyleCnt="0"/>
      <dgm:spPr/>
    </dgm:pt>
    <dgm:pt modelId="{7F382762-E8D4-4C27-85BE-134077220D51}" type="pres">
      <dgm:prSet presAssocID="{668F2BC6-12A2-4BCD-ACD7-12088F968645}" presName="space" presStyleCnt="0"/>
      <dgm:spPr/>
    </dgm:pt>
    <dgm:pt modelId="{A50AB392-A4BC-40E2-951D-047EE7D3F0ED}" type="pres">
      <dgm:prSet presAssocID="{06084303-35DB-4183-9CB1-3AE9B424AE77}" presName="compositeB" presStyleCnt="0"/>
      <dgm:spPr/>
    </dgm:pt>
    <dgm:pt modelId="{576D6DFE-87C7-4455-999E-45172C48B2DD}" type="pres">
      <dgm:prSet presAssocID="{06084303-35DB-4183-9CB1-3AE9B424AE77}" presName="textB" presStyleLbl="revTx" presStyleIdx="5" presStyleCnt="6">
        <dgm:presLayoutVars>
          <dgm:bulletEnabled val="1"/>
        </dgm:presLayoutVars>
      </dgm:prSet>
      <dgm:spPr/>
      <dgm:t>
        <a:bodyPr/>
        <a:lstStyle/>
        <a:p>
          <a:endParaRPr lang="tr-TR"/>
        </a:p>
      </dgm:t>
    </dgm:pt>
    <dgm:pt modelId="{693078F0-704B-40BA-AE5D-CEAB1608FBA4}" type="pres">
      <dgm:prSet presAssocID="{06084303-35DB-4183-9CB1-3AE9B424AE77}" presName="circleB" presStyleLbl="node1" presStyleIdx="5" presStyleCnt="6"/>
      <dgm:spPr/>
    </dgm:pt>
    <dgm:pt modelId="{BE5F09CA-B2AA-47F1-AC08-92C493E115F8}" type="pres">
      <dgm:prSet presAssocID="{06084303-35DB-4183-9CB1-3AE9B424AE77}" presName="spaceB" presStyleCnt="0"/>
      <dgm:spPr/>
    </dgm:pt>
  </dgm:ptLst>
  <dgm:cxnLst>
    <dgm:cxn modelId="{B3111B32-C4A3-48EC-BFFE-6456A119D879}" srcId="{4B3C7D4D-4F2B-47CF-A4C8-57BF45D6AE8C}" destId="{3097F81D-3FF8-4935-9D5C-82FDE984F0B3}" srcOrd="0" destOrd="0" parTransId="{816AC6D7-9D2F-436A-B5E1-91C90F80A506}" sibTransId="{7EFEB50F-063B-4EB8-A41F-EAAF36211CA1}"/>
    <dgm:cxn modelId="{E9655BA7-C865-4D61-B58D-CA7476C988A6}" srcId="{4B3C7D4D-4F2B-47CF-A4C8-57BF45D6AE8C}" destId="{040E52B5-D6C5-4998-A050-AA19C3FCC04A}" srcOrd="2" destOrd="0" parTransId="{D592A3A5-C07F-4F8E-AD0D-E219A5CD82E7}" sibTransId="{D2995806-3CEB-4CC6-B2F9-76F34F979118}"/>
    <dgm:cxn modelId="{486D666D-1D20-49FA-909A-64F36A843F29}" type="presOf" srcId="{040E52B5-D6C5-4998-A050-AA19C3FCC04A}" destId="{DEA7C58B-6742-4A07-8EB2-45E60299CAF8}" srcOrd="0" destOrd="0" presId="urn:microsoft.com/office/officeart/2005/8/layout/hProcess11"/>
    <dgm:cxn modelId="{C490597A-F433-47A5-BC17-E2015F8147CF}" srcId="{4B3C7D4D-4F2B-47CF-A4C8-57BF45D6AE8C}" destId="{E7130F4D-412E-4BA1-89D7-874D477F1EA4}" srcOrd="3" destOrd="0" parTransId="{81ED1806-FE90-4C6A-9CA3-0D7CFB78335C}" sibTransId="{93CFEBA0-EF1C-48C6-9F68-0E5F0C3B3C9F}"/>
    <dgm:cxn modelId="{C11FF9E6-EE75-4AF8-A9AE-51538338FB3F}" srcId="{4B3C7D4D-4F2B-47CF-A4C8-57BF45D6AE8C}" destId="{06084303-35DB-4183-9CB1-3AE9B424AE77}" srcOrd="5" destOrd="0" parTransId="{5DCF8683-A885-4ED3-BE85-A9696D4EFB42}" sibTransId="{16251857-52BF-47E5-8F47-E4BDB127C6D6}"/>
    <dgm:cxn modelId="{81A53037-F452-499D-BCDC-5BEC5F16D906}" srcId="{4B3C7D4D-4F2B-47CF-A4C8-57BF45D6AE8C}" destId="{BDBE961F-5433-4F9A-9BFE-A1C271A0B00E}" srcOrd="4" destOrd="0" parTransId="{D0DFD439-C4CB-4073-8AA2-D32CE2DDD918}" sibTransId="{668F2BC6-12A2-4BCD-ACD7-12088F968645}"/>
    <dgm:cxn modelId="{7F761CEA-0F09-4AC8-BD3A-6B1FE7F4F4A3}" type="presOf" srcId="{35330FCF-7221-40FB-8D98-2A23492A422A}" destId="{0AFAEEE6-8544-4170-BE8D-CAC04B82ACE1}" srcOrd="0" destOrd="0" presId="urn:microsoft.com/office/officeart/2005/8/layout/hProcess11"/>
    <dgm:cxn modelId="{843D4577-EF52-4EB9-9165-88F8CBDFB2C4}" type="presOf" srcId="{3097F81D-3FF8-4935-9D5C-82FDE984F0B3}" destId="{B4A557AF-62F9-42D7-83F3-7A95FC5FA87A}" srcOrd="0" destOrd="0" presId="urn:microsoft.com/office/officeart/2005/8/layout/hProcess11"/>
    <dgm:cxn modelId="{5D5BFD1C-80EF-4FEE-84CD-9AA16418B32C}" type="presOf" srcId="{4B3C7D4D-4F2B-47CF-A4C8-57BF45D6AE8C}" destId="{A8BEE8D2-F86B-4971-84EE-9E709DBD4DBF}" srcOrd="0" destOrd="0" presId="urn:microsoft.com/office/officeart/2005/8/layout/hProcess11"/>
    <dgm:cxn modelId="{464E4CBC-0F12-4993-8B73-D97248B1DAC1}" type="presOf" srcId="{06084303-35DB-4183-9CB1-3AE9B424AE77}" destId="{576D6DFE-87C7-4455-999E-45172C48B2DD}" srcOrd="0" destOrd="0" presId="urn:microsoft.com/office/officeart/2005/8/layout/hProcess11"/>
    <dgm:cxn modelId="{70CADBDF-273F-4FE3-9810-224F8CD82B52}" type="presOf" srcId="{E7130F4D-412E-4BA1-89D7-874D477F1EA4}" destId="{FE16F387-5FAB-40E3-9370-E31EC5D1AAD8}" srcOrd="0" destOrd="0" presId="urn:microsoft.com/office/officeart/2005/8/layout/hProcess11"/>
    <dgm:cxn modelId="{DDA1F9B5-A141-4E67-81FE-36BB47A3B53B}" type="presOf" srcId="{BDBE961F-5433-4F9A-9BFE-A1C271A0B00E}" destId="{0E16E598-85CD-4B65-962C-6B2CD9A5F6A6}" srcOrd="0" destOrd="0" presId="urn:microsoft.com/office/officeart/2005/8/layout/hProcess11"/>
    <dgm:cxn modelId="{B58D1B58-8051-4D4D-97D1-47A545CD94F8}" srcId="{4B3C7D4D-4F2B-47CF-A4C8-57BF45D6AE8C}" destId="{35330FCF-7221-40FB-8D98-2A23492A422A}" srcOrd="1" destOrd="0" parTransId="{373BBD1F-B2CE-4282-B849-C779F9517C9B}" sibTransId="{95ABB692-EA03-4517-A542-505FA8D6B457}"/>
    <dgm:cxn modelId="{477B1A87-2B44-406A-96CB-982003365E87}" type="presParOf" srcId="{A8BEE8D2-F86B-4971-84EE-9E709DBD4DBF}" destId="{EFCB4CD2-5370-41CC-89C5-F30B08298186}" srcOrd="0" destOrd="0" presId="urn:microsoft.com/office/officeart/2005/8/layout/hProcess11"/>
    <dgm:cxn modelId="{EDDFFA4F-686F-4AFF-BF1B-C2180F06E2FF}" type="presParOf" srcId="{A8BEE8D2-F86B-4971-84EE-9E709DBD4DBF}" destId="{D54AA911-530F-43C5-9789-8C7903AA4C22}" srcOrd="1" destOrd="0" presId="urn:microsoft.com/office/officeart/2005/8/layout/hProcess11"/>
    <dgm:cxn modelId="{63EBBFEC-880E-41A2-BE78-9F1EABD47A85}" type="presParOf" srcId="{D54AA911-530F-43C5-9789-8C7903AA4C22}" destId="{36ED4975-06AA-49B3-A690-0529BCEB8A1A}" srcOrd="0" destOrd="0" presId="urn:microsoft.com/office/officeart/2005/8/layout/hProcess11"/>
    <dgm:cxn modelId="{4380105D-8E2E-4624-ADE2-8C1D7304FC4B}" type="presParOf" srcId="{36ED4975-06AA-49B3-A690-0529BCEB8A1A}" destId="{B4A557AF-62F9-42D7-83F3-7A95FC5FA87A}" srcOrd="0" destOrd="0" presId="urn:microsoft.com/office/officeart/2005/8/layout/hProcess11"/>
    <dgm:cxn modelId="{A7D4F1CB-3A68-45B0-B3CA-AB6BC130CD67}" type="presParOf" srcId="{36ED4975-06AA-49B3-A690-0529BCEB8A1A}" destId="{151D7FD4-379A-40EC-A4CA-0EA12A03B956}" srcOrd="1" destOrd="0" presId="urn:microsoft.com/office/officeart/2005/8/layout/hProcess11"/>
    <dgm:cxn modelId="{CF3AA70D-2FFB-4C50-897A-BB65A048A193}" type="presParOf" srcId="{36ED4975-06AA-49B3-A690-0529BCEB8A1A}" destId="{494F85D6-52FA-4808-AC55-8440B2BC5D71}" srcOrd="2" destOrd="0" presId="urn:microsoft.com/office/officeart/2005/8/layout/hProcess11"/>
    <dgm:cxn modelId="{C566C2D8-B200-41DD-97F4-B6E6B7F8AAD2}" type="presParOf" srcId="{D54AA911-530F-43C5-9789-8C7903AA4C22}" destId="{25B8A3A6-AF5C-49E1-BC87-47F94B73F1E6}" srcOrd="1" destOrd="0" presId="urn:microsoft.com/office/officeart/2005/8/layout/hProcess11"/>
    <dgm:cxn modelId="{06376FCF-1DA4-4ECF-AD3B-1C3A0EF01FAE}" type="presParOf" srcId="{D54AA911-530F-43C5-9789-8C7903AA4C22}" destId="{F4902285-358C-448D-9BC0-C96EE6B542D2}" srcOrd="2" destOrd="0" presId="urn:microsoft.com/office/officeart/2005/8/layout/hProcess11"/>
    <dgm:cxn modelId="{E09167BC-1E8E-4F15-85E5-F33CB66BB7A0}" type="presParOf" srcId="{F4902285-358C-448D-9BC0-C96EE6B542D2}" destId="{0AFAEEE6-8544-4170-BE8D-CAC04B82ACE1}" srcOrd="0" destOrd="0" presId="urn:microsoft.com/office/officeart/2005/8/layout/hProcess11"/>
    <dgm:cxn modelId="{06855969-3990-4BA4-AE90-DF71944E83AF}" type="presParOf" srcId="{F4902285-358C-448D-9BC0-C96EE6B542D2}" destId="{2562B4D1-5EEC-4187-9E18-9956F78735EB}" srcOrd="1" destOrd="0" presId="urn:microsoft.com/office/officeart/2005/8/layout/hProcess11"/>
    <dgm:cxn modelId="{E02AB17F-AFD3-4C70-BB0C-83BF498A9B3C}" type="presParOf" srcId="{F4902285-358C-448D-9BC0-C96EE6B542D2}" destId="{8DC422C3-1512-40DD-932D-C77D7F2DC5E1}" srcOrd="2" destOrd="0" presId="urn:microsoft.com/office/officeart/2005/8/layout/hProcess11"/>
    <dgm:cxn modelId="{AB04FA48-691F-4DD0-9C7B-3C53CFE759CC}" type="presParOf" srcId="{D54AA911-530F-43C5-9789-8C7903AA4C22}" destId="{B5CC60E7-FB40-4D28-B150-2DF81052FDA9}" srcOrd="3" destOrd="0" presId="urn:microsoft.com/office/officeart/2005/8/layout/hProcess11"/>
    <dgm:cxn modelId="{61D07664-3D10-4AAB-9325-63B57C217224}" type="presParOf" srcId="{D54AA911-530F-43C5-9789-8C7903AA4C22}" destId="{13AF51A0-988F-49D0-9258-84EEB641C31E}" srcOrd="4" destOrd="0" presId="urn:microsoft.com/office/officeart/2005/8/layout/hProcess11"/>
    <dgm:cxn modelId="{B2FF9E0F-5E29-465D-8D21-C52AA165F881}" type="presParOf" srcId="{13AF51A0-988F-49D0-9258-84EEB641C31E}" destId="{DEA7C58B-6742-4A07-8EB2-45E60299CAF8}" srcOrd="0" destOrd="0" presId="urn:microsoft.com/office/officeart/2005/8/layout/hProcess11"/>
    <dgm:cxn modelId="{A10D7B3E-1F77-4743-830E-E10B5559EA7F}" type="presParOf" srcId="{13AF51A0-988F-49D0-9258-84EEB641C31E}" destId="{A9BECD4C-59D0-4CCC-A845-58189DCEEED4}" srcOrd="1" destOrd="0" presId="urn:microsoft.com/office/officeart/2005/8/layout/hProcess11"/>
    <dgm:cxn modelId="{6C847281-C094-4E96-8CED-20E1162E6361}" type="presParOf" srcId="{13AF51A0-988F-49D0-9258-84EEB641C31E}" destId="{FBF9810D-C8BB-4775-B657-2FDBDA9047EF}" srcOrd="2" destOrd="0" presId="urn:microsoft.com/office/officeart/2005/8/layout/hProcess11"/>
    <dgm:cxn modelId="{FAD131F9-30DE-42D4-AA64-56DFD95CF994}" type="presParOf" srcId="{D54AA911-530F-43C5-9789-8C7903AA4C22}" destId="{76FF1D24-DA5F-499B-8F99-E694B3D47018}" srcOrd="5" destOrd="0" presId="urn:microsoft.com/office/officeart/2005/8/layout/hProcess11"/>
    <dgm:cxn modelId="{66625EED-C430-42A8-B0CB-2FF9AD6D1FC6}" type="presParOf" srcId="{D54AA911-530F-43C5-9789-8C7903AA4C22}" destId="{C0A5F44D-08AE-42D7-943F-0360C566C4AE}" srcOrd="6" destOrd="0" presId="urn:microsoft.com/office/officeart/2005/8/layout/hProcess11"/>
    <dgm:cxn modelId="{89D0013C-47E2-47B0-96B3-327B6FE34787}" type="presParOf" srcId="{C0A5F44D-08AE-42D7-943F-0360C566C4AE}" destId="{FE16F387-5FAB-40E3-9370-E31EC5D1AAD8}" srcOrd="0" destOrd="0" presId="urn:microsoft.com/office/officeart/2005/8/layout/hProcess11"/>
    <dgm:cxn modelId="{CB881078-F253-45E0-880E-7A2C0D7A8910}" type="presParOf" srcId="{C0A5F44D-08AE-42D7-943F-0360C566C4AE}" destId="{60659996-3B3E-4A7F-96F2-D080DADAAD96}" srcOrd="1" destOrd="0" presId="urn:microsoft.com/office/officeart/2005/8/layout/hProcess11"/>
    <dgm:cxn modelId="{26837733-7F3E-4602-B0DB-9FA33844BE95}" type="presParOf" srcId="{C0A5F44D-08AE-42D7-943F-0360C566C4AE}" destId="{1FCBC007-5033-4929-865E-6F07CFF47A51}" srcOrd="2" destOrd="0" presId="urn:microsoft.com/office/officeart/2005/8/layout/hProcess11"/>
    <dgm:cxn modelId="{38C435B3-A23C-4372-A5B5-1878FE5EFBF9}" type="presParOf" srcId="{D54AA911-530F-43C5-9789-8C7903AA4C22}" destId="{B388CC21-4B99-4F8E-AFC5-2190BA0D9C4C}" srcOrd="7" destOrd="0" presId="urn:microsoft.com/office/officeart/2005/8/layout/hProcess11"/>
    <dgm:cxn modelId="{07A8F11E-0533-4C90-B53D-7CC449426135}" type="presParOf" srcId="{D54AA911-530F-43C5-9789-8C7903AA4C22}" destId="{B205C7F9-56EC-413F-8FBD-C5AAD7AF89C5}" srcOrd="8" destOrd="0" presId="urn:microsoft.com/office/officeart/2005/8/layout/hProcess11"/>
    <dgm:cxn modelId="{F5DF8F61-D6BC-4566-A4B7-F773E0333BBC}" type="presParOf" srcId="{B205C7F9-56EC-413F-8FBD-C5AAD7AF89C5}" destId="{0E16E598-85CD-4B65-962C-6B2CD9A5F6A6}" srcOrd="0" destOrd="0" presId="urn:microsoft.com/office/officeart/2005/8/layout/hProcess11"/>
    <dgm:cxn modelId="{06567E03-6824-47A1-9C31-C9A7FA74CBAD}" type="presParOf" srcId="{B205C7F9-56EC-413F-8FBD-C5AAD7AF89C5}" destId="{DA73A5DB-5734-4D68-9B02-AFC5370A3949}" srcOrd="1" destOrd="0" presId="urn:microsoft.com/office/officeart/2005/8/layout/hProcess11"/>
    <dgm:cxn modelId="{0270F50F-A5A7-4D02-BF96-1CE67F73C0DC}" type="presParOf" srcId="{B205C7F9-56EC-413F-8FBD-C5AAD7AF89C5}" destId="{3D357461-A27A-4EB7-A230-8556C1807A7E}" srcOrd="2" destOrd="0" presId="urn:microsoft.com/office/officeart/2005/8/layout/hProcess11"/>
    <dgm:cxn modelId="{D88B3EAA-FF2A-4626-9DE6-5A272CA434AE}" type="presParOf" srcId="{D54AA911-530F-43C5-9789-8C7903AA4C22}" destId="{7F382762-E8D4-4C27-85BE-134077220D51}" srcOrd="9" destOrd="0" presId="urn:microsoft.com/office/officeart/2005/8/layout/hProcess11"/>
    <dgm:cxn modelId="{CEFD7DC0-8853-4A0E-AC73-8A98562859DE}" type="presParOf" srcId="{D54AA911-530F-43C5-9789-8C7903AA4C22}" destId="{A50AB392-A4BC-40E2-951D-047EE7D3F0ED}" srcOrd="10" destOrd="0" presId="urn:microsoft.com/office/officeart/2005/8/layout/hProcess11"/>
    <dgm:cxn modelId="{24A7C105-3CC0-40EC-AE77-A09C4B7A885E}" type="presParOf" srcId="{A50AB392-A4BC-40E2-951D-047EE7D3F0ED}" destId="{576D6DFE-87C7-4455-999E-45172C48B2DD}" srcOrd="0" destOrd="0" presId="urn:microsoft.com/office/officeart/2005/8/layout/hProcess11"/>
    <dgm:cxn modelId="{BEDA0064-2346-4FBB-AE15-94448537812F}" type="presParOf" srcId="{A50AB392-A4BC-40E2-951D-047EE7D3F0ED}" destId="{693078F0-704B-40BA-AE5D-CEAB1608FBA4}" srcOrd="1" destOrd="0" presId="urn:microsoft.com/office/officeart/2005/8/layout/hProcess11"/>
    <dgm:cxn modelId="{4FB1D1FB-BFED-4B5D-A94F-4C6BD9B752AB}" type="presParOf" srcId="{A50AB392-A4BC-40E2-951D-047EE7D3F0ED}" destId="{BE5F09CA-B2AA-47F1-AC08-92C493E115F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9BB42-A16C-4549-88D6-BE5282A52A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F8619656-D139-458A-9E16-B946A2B914AD}">
      <dgm:prSet phldrT="[Metin]" custT="1">
        <dgm:style>
          <a:lnRef idx="2">
            <a:schemeClr val="dk1">
              <a:shade val="50000"/>
            </a:schemeClr>
          </a:lnRef>
          <a:fillRef idx="1">
            <a:schemeClr val="dk1"/>
          </a:fillRef>
          <a:effectRef idx="0">
            <a:schemeClr val="dk1"/>
          </a:effectRef>
          <a:fontRef idx="minor">
            <a:schemeClr val="lt1"/>
          </a:fontRef>
        </dgm:style>
      </dgm:prSet>
      <dgm:spPr>
        <a:ln/>
      </dgm:spPr>
      <dgm:t>
        <a:bodyPr/>
        <a:lstStyle/>
        <a:p>
          <a:r>
            <a:rPr lang="tr-TR" sz="1600" b="0" i="1" baseline="0" dirty="0">
              <a:solidFill>
                <a:schemeClr val="bg1">
                  <a:lumMod val="85000"/>
                </a:schemeClr>
              </a:solidFill>
              <a:latin typeface="Comic Sans MS" panose="030F0702030302020204" pitchFamily="66" charset="0"/>
            </a:rPr>
            <a:t>Her sınavda;</a:t>
          </a:r>
        </a:p>
      </dgm:t>
    </dgm:pt>
    <dgm:pt modelId="{7DC2D29F-8F3F-4137-A22D-AF3233E89E53}" type="parTrans" cxnId="{CEB2F07A-119A-475D-964B-62EA5A6E4264}">
      <dgm:prSet/>
      <dgm:spPr/>
      <dgm:t>
        <a:bodyPr/>
        <a:lstStyle/>
        <a:p>
          <a:endParaRPr lang="tr-TR"/>
        </a:p>
      </dgm:t>
    </dgm:pt>
    <dgm:pt modelId="{B3C36EC3-D0D1-4B19-9428-1C96F2EB3A5A}" type="sibTrans" cxnId="{CEB2F07A-119A-475D-964B-62EA5A6E426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tr-TR" dirty="0"/>
        </a:p>
      </dgm:t>
    </dgm:pt>
    <dgm:pt modelId="{38A9C65C-595F-4129-AFB7-F209CCA76F4D}">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20 soru; 40 dakika; 30 dakika mola</a:t>
          </a:r>
        </a:p>
      </dgm:t>
    </dgm:pt>
    <dgm:pt modelId="{43640AEC-A0C7-4F01-B832-189A34500B30}" type="parTrans" cxnId="{B84204D6-AF9B-48A0-8F9B-161DD7512D52}">
      <dgm:prSet/>
      <dgm:spPr/>
      <dgm:t>
        <a:bodyPr/>
        <a:lstStyle/>
        <a:p>
          <a:endParaRPr lang="tr-TR"/>
        </a:p>
      </dgm:t>
    </dgm:pt>
    <dgm:pt modelId="{E2CD9238-F937-47CB-B375-C2A74991E6E1}" type="sibTrans" cxnId="{B84204D6-AF9B-48A0-8F9B-161DD7512D52}">
      <dgm:prSet/>
      <dgm:spPr/>
      <dgm:t>
        <a:bodyPr/>
        <a:lstStyle/>
        <a:p>
          <a:endParaRPr lang="tr-TR"/>
        </a:p>
      </dgm:t>
    </dgm:pt>
    <dgm:pt modelId="{E6B29F46-7AE2-499B-977C-E73EB643FB92}">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A, B, C, D şeklinde 4 kitapçık türü</a:t>
          </a:r>
        </a:p>
      </dgm:t>
    </dgm:pt>
    <dgm:pt modelId="{3AAB5F58-4E49-4BFA-A066-E6EB5BA7CF1E}" type="parTrans" cxnId="{5152BE58-9133-4233-9DD1-734A3EFA4973}">
      <dgm:prSet/>
      <dgm:spPr/>
      <dgm:t>
        <a:bodyPr/>
        <a:lstStyle/>
        <a:p>
          <a:endParaRPr lang="tr-TR"/>
        </a:p>
      </dgm:t>
    </dgm:pt>
    <dgm:pt modelId="{1A9982AE-D1FE-4E8B-8145-4EF5ED2F7382}" type="sibTrans" cxnId="{5152BE58-9133-4233-9DD1-734A3EFA4973}">
      <dgm:prSet/>
      <dgm:spPr/>
      <dgm:t>
        <a:bodyPr/>
        <a:lstStyle/>
        <a:p>
          <a:endParaRPr lang="tr-TR"/>
        </a:p>
      </dgm:t>
    </dgm:pt>
    <dgm:pt modelId="{E95ECD57-70AD-480B-807C-30BD34D87515}">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Yanlış cevaplar, doğru cevapları götürmemektedir. </a:t>
          </a:r>
        </a:p>
      </dgm:t>
    </dgm:pt>
    <dgm:pt modelId="{3E3B4C46-7E80-43A0-8B64-1274DBDD064C}" type="parTrans" cxnId="{870E50A6-6C8B-416F-A3D3-0BD361BFE01D}">
      <dgm:prSet/>
      <dgm:spPr/>
      <dgm:t>
        <a:bodyPr/>
        <a:lstStyle/>
        <a:p>
          <a:endParaRPr lang="tr-TR"/>
        </a:p>
      </dgm:t>
    </dgm:pt>
    <dgm:pt modelId="{AD1C2DF2-742D-4CE8-AB0F-950435EEC3E8}" type="sibTrans" cxnId="{870E50A6-6C8B-416F-A3D3-0BD361BFE01D}">
      <dgm:prSet/>
      <dgm:spPr/>
      <dgm:t>
        <a:bodyPr/>
        <a:lstStyle/>
        <a:p>
          <a:endParaRPr lang="tr-TR"/>
        </a:p>
      </dgm:t>
    </dgm:pt>
    <dgm:pt modelId="{882F828A-C680-4BB0-8233-20DEF54A48FD}">
      <dgm:prSet phldrT="[Metin]" custT="1"/>
      <dgm:spPr>
        <a:solidFill>
          <a:schemeClr val="accent2">
            <a:lumMod val="20000"/>
            <a:lumOff val="80000"/>
          </a:schemeClr>
        </a:solidFill>
      </dgm:spPr>
      <dgm:t>
        <a:bodyPr/>
        <a:lstStyle/>
        <a:p>
          <a:r>
            <a:rPr lang="tr-TR" sz="1600" b="1" i="1" dirty="0">
              <a:solidFill>
                <a:sysClr val="windowText" lastClr="000000"/>
              </a:solidFill>
              <a:latin typeface="Comic Sans MS" panose="030F0702030302020204" pitchFamily="66" charset="0"/>
            </a:rPr>
            <a:t>İlk 20 dakika </a:t>
          </a:r>
          <a:r>
            <a:rPr lang="tr-TR" sz="1600" b="0" i="1" dirty="0">
              <a:solidFill>
                <a:sysClr val="windowText" lastClr="000000"/>
              </a:solidFill>
              <a:latin typeface="Comic Sans MS" panose="030F0702030302020204" pitchFamily="66" charset="0"/>
            </a:rPr>
            <a:t>ve </a:t>
          </a:r>
          <a:r>
            <a:rPr lang="tr-TR" sz="1600" b="1" i="1" dirty="0">
              <a:solidFill>
                <a:sysClr val="windowText" lastClr="000000"/>
              </a:solidFill>
              <a:latin typeface="Comic Sans MS" panose="030F0702030302020204" pitchFamily="66" charset="0"/>
            </a:rPr>
            <a:t>son 5 dakika </a:t>
          </a:r>
          <a:r>
            <a:rPr lang="tr-TR" sz="1600" b="0" i="1" dirty="0">
              <a:solidFill>
                <a:sysClr val="windowText" lastClr="000000"/>
              </a:solidFill>
              <a:latin typeface="Comic Sans MS" panose="030F0702030302020204" pitchFamily="66" charset="0"/>
            </a:rPr>
            <a:t>sınavdan çıkma izniniz yoktur.</a:t>
          </a:r>
        </a:p>
      </dgm:t>
    </dgm:pt>
    <dgm:pt modelId="{A12526A3-8E26-4213-803D-7398E9326D77}" type="parTrans" cxnId="{BBBD9902-ED87-4FE1-8EA0-4F6F33217563}">
      <dgm:prSet/>
      <dgm:spPr/>
      <dgm:t>
        <a:bodyPr/>
        <a:lstStyle/>
        <a:p>
          <a:endParaRPr lang="tr-TR"/>
        </a:p>
      </dgm:t>
    </dgm:pt>
    <dgm:pt modelId="{80015561-BA98-4821-9342-E5D51EC6B0A4}" type="sibTrans" cxnId="{BBBD9902-ED87-4FE1-8EA0-4F6F33217563}">
      <dgm:prSet/>
      <dgm:spPr/>
      <dgm:t>
        <a:bodyPr/>
        <a:lstStyle/>
        <a:p>
          <a:endParaRPr lang="tr-TR"/>
        </a:p>
      </dgm:t>
    </dgm:pt>
    <dgm:pt modelId="{E03F1D1D-8BCC-469F-B051-523DC69D1554}">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Geç kalırsanız sınava girebileceksiniz, ancak ek süre</a:t>
          </a:r>
          <a:r>
            <a:rPr lang="tr-TR" sz="1600" b="0" i="1" baseline="0" dirty="0">
              <a:solidFill>
                <a:sysClr val="windowText" lastClr="000000"/>
              </a:solidFill>
              <a:latin typeface="Comic Sans MS" panose="030F0702030302020204" pitchFamily="66" charset="0"/>
            </a:rPr>
            <a:t> </a:t>
          </a:r>
          <a:r>
            <a:rPr lang="tr-TR" sz="1600" b="0" i="1" dirty="0">
              <a:solidFill>
                <a:sysClr val="windowText" lastClr="000000"/>
              </a:solidFill>
              <a:latin typeface="Comic Sans MS" panose="030F0702030302020204" pitchFamily="66" charset="0"/>
            </a:rPr>
            <a:t>verilmeyecek.</a:t>
          </a:r>
          <a:endParaRPr lang="tr-TR" sz="1600" dirty="0">
            <a:latin typeface="Comic Sans MS" panose="030F0702030302020204" pitchFamily="66" charset="0"/>
          </a:endParaRPr>
        </a:p>
      </dgm:t>
    </dgm:pt>
    <dgm:pt modelId="{C232017C-D7F6-4184-9338-17E18C237A47}" type="parTrans" cxnId="{356FDBC0-9527-458B-861D-F12D05865837}">
      <dgm:prSet/>
      <dgm:spPr/>
      <dgm:t>
        <a:bodyPr/>
        <a:lstStyle/>
        <a:p>
          <a:endParaRPr lang="tr-TR"/>
        </a:p>
      </dgm:t>
    </dgm:pt>
    <dgm:pt modelId="{0DEED4A4-A353-4784-844D-640A9F2545CF}" type="sibTrans" cxnId="{356FDBC0-9527-458B-861D-F12D05865837}">
      <dgm:prSet/>
      <dgm:spPr/>
      <dgm:t>
        <a:bodyPr/>
        <a:lstStyle/>
        <a:p>
          <a:endParaRPr lang="tr-TR"/>
        </a:p>
      </dgm:t>
    </dgm:pt>
    <dgm:pt modelId="{3FC8594D-6E10-4B02-93BC-B401A1A83F55}">
      <dgm:prSet phldrT="[Metin]" custT="1"/>
      <dgm:spPr>
        <a:solidFill>
          <a:schemeClr val="accent2">
            <a:lumMod val="20000"/>
            <a:lumOff val="80000"/>
          </a:schemeClr>
        </a:solidFill>
      </dgm:spPr>
      <dgm:t>
        <a:bodyPr/>
        <a:lstStyle/>
        <a:p>
          <a:r>
            <a:rPr lang="tr-TR" sz="1600" b="0" i="1" dirty="0">
              <a:solidFill>
                <a:sysClr val="windowText" lastClr="000000"/>
              </a:solidFill>
              <a:latin typeface="Comic Sans MS" panose="030F0702030302020204" pitchFamily="66" charset="0"/>
            </a:rPr>
            <a:t>Ortak sınavlara katılamazsanız, mazeret sınavına girebilirsiniz.</a:t>
          </a:r>
        </a:p>
      </dgm:t>
    </dgm:pt>
    <dgm:pt modelId="{225A3D67-D32D-4CB6-B97D-A9AC5F3A1381}" type="sibTrans" cxnId="{FC2DF4C9-6546-4015-A8FE-334E03BB43DA}">
      <dgm:prSet/>
      <dgm:spPr/>
      <dgm:t>
        <a:bodyPr/>
        <a:lstStyle/>
        <a:p>
          <a:endParaRPr lang="tr-TR"/>
        </a:p>
      </dgm:t>
    </dgm:pt>
    <dgm:pt modelId="{74717D5F-7957-4366-9487-42E426166D6A}" type="parTrans" cxnId="{FC2DF4C9-6546-4015-A8FE-334E03BB43DA}">
      <dgm:prSet/>
      <dgm:spPr/>
      <dgm:t>
        <a:bodyPr/>
        <a:lstStyle/>
        <a:p>
          <a:endParaRPr lang="tr-TR"/>
        </a:p>
      </dgm:t>
    </dgm:pt>
    <dgm:pt modelId="{ED95EA58-95CC-4515-841F-C8538952B933}" type="pres">
      <dgm:prSet presAssocID="{17B9BB42-A16C-4549-88D6-BE5282A52A13}" presName="Name0" presStyleCnt="0">
        <dgm:presLayoutVars>
          <dgm:chMax val="7"/>
          <dgm:chPref val="7"/>
          <dgm:dir/>
        </dgm:presLayoutVars>
      </dgm:prSet>
      <dgm:spPr/>
      <dgm:t>
        <a:bodyPr/>
        <a:lstStyle/>
        <a:p>
          <a:endParaRPr lang="tr-TR"/>
        </a:p>
      </dgm:t>
    </dgm:pt>
    <dgm:pt modelId="{93387EED-34E1-4341-B2FC-DB75E9D9E3FD}" type="pres">
      <dgm:prSet presAssocID="{17B9BB42-A16C-4549-88D6-BE5282A52A13}" presName="Name1" presStyleCnt="0"/>
      <dgm:spPr/>
    </dgm:pt>
    <dgm:pt modelId="{B70C85BB-E675-4081-8E54-75370996006C}" type="pres">
      <dgm:prSet presAssocID="{17B9BB42-A16C-4549-88D6-BE5282A52A13}" presName="cycle" presStyleCnt="0"/>
      <dgm:spPr/>
    </dgm:pt>
    <dgm:pt modelId="{204638A1-DC32-4FDF-98FD-968A8E118550}" type="pres">
      <dgm:prSet presAssocID="{17B9BB42-A16C-4549-88D6-BE5282A52A13}" presName="srcNode" presStyleLbl="node1" presStyleIdx="0" presStyleCnt="7"/>
      <dgm:spPr/>
    </dgm:pt>
    <dgm:pt modelId="{DFD6AF80-D217-4CD3-B79C-672E7147DC96}" type="pres">
      <dgm:prSet presAssocID="{17B9BB42-A16C-4549-88D6-BE5282A52A13}" presName="conn" presStyleLbl="parChTrans1D2" presStyleIdx="0" presStyleCnt="1"/>
      <dgm:spPr/>
      <dgm:t>
        <a:bodyPr/>
        <a:lstStyle/>
        <a:p>
          <a:endParaRPr lang="tr-TR"/>
        </a:p>
      </dgm:t>
    </dgm:pt>
    <dgm:pt modelId="{0CA728B2-9331-41E1-B9C2-1D49087435D7}" type="pres">
      <dgm:prSet presAssocID="{17B9BB42-A16C-4549-88D6-BE5282A52A13}" presName="extraNode" presStyleLbl="node1" presStyleIdx="0" presStyleCnt="7"/>
      <dgm:spPr/>
    </dgm:pt>
    <dgm:pt modelId="{967E9FF7-93A7-4F2B-A6F4-50F4AF97D32F}" type="pres">
      <dgm:prSet presAssocID="{17B9BB42-A16C-4549-88D6-BE5282A52A13}" presName="dstNode" presStyleLbl="node1" presStyleIdx="0" presStyleCnt="7"/>
      <dgm:spPr/>
    </dgm:pt>
    <dgm:pt modelId="{A7BDAC92-157B-4B3B-8BF3-AF341FDCF8CB}" type="pres">
      <dgm:prSet presAssocID="{F8619656-D139-458A-9E16-B946A2B914AD}" presName="text_1" presStyleLbl="node1" presStyleIdx="0" presStyleCnt="7">
        <dgm:presLayoutVars>
          <dgm:bulletEnabled val="1"/>
        </dgm:presLayoutVars>
      </dgm:prSet>
      <dgm:spPr/>
      <dgm:t>
        <a:bodyPr/>
        <a:lstStyle/>
        <a:p>
          <a:endParaRPr lang="tr-TR"/>
        </a:p>
      </dgm:t>
    </dgm:pt>
    <dgm:pt modelId="{29C4F52E-C65E-434E-B46A-D7F33AEA3459}" type="pres">
      <dgm:prSet presAssocID="{F8619656-D139-458A-9E16-B946A2B914AD}" presName="accent_1" presStyleCnt="0"/>
      <dgm:spPr/>
    </dgm:pt>
    <dgm:pt modelId="{2781882C-2C83-40B6-89BD-06E66C85295B}" type="pres">
      <dgm:prSet presAssocID="{F8619656-D139-458A-9E16-B946A2B914AD}" presName="accentRepeatNode" presStyleLbl="solidFgAcc1" presStyleIdx="0" presStyleCnt="7">
        <dgm:style>
          <a:lnRef idx="2">
            <a:schemeClr val="dk1">
              <a:shade val="50000"/>
            </a:schemeClr>
          </a:lnRef>
          <a:fillRef idx="1">
            <a:schemeClr val="dk1"/>
          </a:fillRef>
          <a:effectRef idx="0">
            <a:schemeClr val="dk1"/>
          </a:effectRef>
          <a:fontRef idx="minor">
            <a:schemeClr val="lt1"/>
          </a:fontRef>
        </dgm:style>
      </dgm:prSet>
      <dgm:spPr>
        <a:ln/>
      </dgm:spPr>
      <dgm:t>
        <a:bodyPr/>
        <a:lstStyle/>
        <a:p>
          <a:endParaRPr lang="tr-TR"/>
        </a:p>
      </dgm:t>
    </dgm:pt>
    <dgm:pt modelId="{162904BB-1248-41F9-AE5E-1900AA69C131}" type="pres">
      <dgm:prSet presAssocID="{38A9C65C-595F-4129-AFB7-F209CCA76F4D}" presName="text_2" presStyleLbl="node1" presStyleIdx="1" presStyleCnt="7" custScaleX="98775" custScaleY="120484">
        <dgm:presLayoutVars>
          <dgm:bulletEnabled val="1"/>
        </dgm:presLayoutVars>
      </dgm:prSet>
      <dgm:spPr/>
      <dgm:t>
        <a:bodyPr/>
        <a:lstStyle/>
        <a:p>
          <a:endParaRPr lang="tr-TR"/>
        </a:p>
      </dgm:t>
    </dgm:pt>
    <dgm:pt modelId="{2F84207D-42EA-4845-BCD7-B258B915CCCD}" type="pres">
      <dgm:prSet presAssocID="{38A9C65C-595F-4129-AFB7-F209CCA76F4D}" presName="accent_2" presStyleCnt="0"/>
      <dgm:spPr/>
    </dgm:pt>
    <dgm:pt modelId="{2170EAB6-82F8-47C7-BE7E-2C2716A15BB9}" type="pres">
      <dgm:prSet presAssocID="{38A9C65C-595F-4129-AFB7-F209CCA76F4D}" presName="accentRepeatNode" presStyleLbl="solidFgAcc1" presStyleIdx="1" presStyleCnt="7" custLinFactNeighborX="-4497" custLinFactNeighborY="2417"/>
      <dgm:spPr>
        <a:solidFill>
          <a:schemeClr val="tx1"/>
        </a:solidFill>
        <a:ln>
          <a:solidFill>
            <a:schemeClr val="tx1"/>
          </a:solidFill>
        </a:ln>
      </dgm:spPr>
      <dgm:t>
        <a:bodyPr/>
        <a:lstStyle/>
        <a:p>
          <a:endParaRPr lang="tr-TR"/>
        </a:p>
      </dgm:t>
    </dgm:pt>
    <dgm:pt modelId="{2F763479-1B09-4F3A-9406-BC2097706F24}" type="pres">
      <dgm:prSet presAssocID="{E6B29F46-7AE2-499B-977C-E73EB643FB92}" presName="text_3" presStyleLbl="node1" presStyleIdx="2" presStyleCnt="7" custScaleX="98775" custScaleY="120484">
        <dgm:presLayoutVars>
          <dgm:bulletEnabled val="1"/>
        </dgm:presLayoutVars>
      </dgm:prSet>
      <dgm:spPr/>
      <dgm:t>
        <a:bodyPr/>
        <a:lstStyle/>
        <a:p>
          <a:endParaRPr lang="tr-TR"/>
        </a:p>
      </dgm:t>
    </dgm:pt>
    <dgm:pt modelId="{9BF7E579-F008-4A91-B436-4317732C9DBF}" type="pres">
      <dgm:prSet presAssocID="{E6B29F46-7AE2-499B-977C-E73EB643FB92}" presName="accent_3" presStyleCnt="0"/>
      <dgm:spPr/>
    </dgm:pt>
    <dgm:pt modelId="{C50F0C96-071E-42E6-A571-A37DE428DB84}" type="pres">
      <dgm:prSet presAssocID="{E6B29F46-7AE2-499B-977C-E73EB643FB92}" presName="accentRepeatNode" presStyleLbl="solidFgAcc1" presStyleIdx="2" presStyleCnt="7" custLinFactNeighborX="-4497" custLinFactNeighborY="2417"/>
      <dgm:spPr>
        <a:solidFill>
          <a:schemeClr val="tx1"/>
        </a:solidFill>
        <a:ln>
          <a:solidFill>
            <a:schemeClr val="tx1"/>
          </a:solidFill>
        </a:ln>
      </dgm:spPr>
      <dgm:t>
        <a:bodyPr/>
        <a:lstStyle/>
        <a:p>
          <a:endParaRPr lang="tr-TR"/>
        </a:p>
      </dgm:t>
    </dgm:pt>
    <dgm:pt modelId="{8B9E75A3-B6F7-4F1D-B6EC-E650E28B75C0}" type="pres">
      <dgm:prSet presAssocID="{E95ECD57-70AD-480B-807C-30BD34D87515}" presName="text_4" presStyleLbl="node1" presStyleIdx="3" presStyleCnt="7" custScaleX="98775" custScaleY="120484">
        <dgm:presLayoutVars>
          <dgm:bulletEnabled val="1"/>
        </dgm:presLayoutVars>
      </dgm:prSet>
      <dgm:spPr/>
      <dgm:t>
        <a:bodyPr/>
        <a:lstStyle/>
        <a:p>
          <a:endParaRPr lang="tr-TR"/>
        </a:p>
      </dgm:t>
    </dgm:pt>
    <dgm:pt modelId="{F383AE6F-E031-4D5A-827B-E84A51A833C1}" type="pres">
      <dgm:prSet presAssocID="{E95ECD57-70AD-480B-807C-30BD34D87515}" presName="accent_4" presStyleCnt="0"/>
      <dgm:spPr/>
    </dgm:pt>
    <dgm:pt modelId="{93DB2724-4930-453B-A991-1CA8D6BEC062}" type="pres">
      <dgm:prSet presAssocID="{E95ECD57-70AD-480B-807C-30BD34D87515}" presName="accentRepeatNode" presStyleLbl="solidFgAcc1" presStyleIdx="3" presStyleCnt="7" custLinFactNeighborX="-4497" custLinFactNeighborY="2417"/>
      <dgm:spPr>
        <a:solidFill>
          <a:schemeClr val="tx1"/>
        </a:solidFill>
        <a:ln>
          <a:solidFill>
            <a:schemeClr val="tx1"/>
          </a:solidFill>
        </a:ln>
      </dgm:spPr>
      <dgm:t>
        <a:bodyPr/>
        <a:lstStyle/>
        <a:p>
          <a:endParaRPr lang="tr-TR"/>
        </a:p>
      </dgm:t>
    </dgm:pt>
    <dgm:pt modelId="{D1B8650C-1D3D-498C-ABEE-6FA895EB0607}" type="pres">
      <dgm:prSet presAssocID="{882F828A-C680-4BB0-8233-20DEF54A48FD}" presName="text_5" presStyleLbl="node1" presStyleIdx="4" presStyleCnt="7" custScaleX="98775" custScaleY="120484">
        <dgm:presLayoutVars>
          <dgm:bulletEnabled val="1"/>
        </dgm:presLayoutVars>
      </dgm:prSet>
      <dgm:spPr/>
      <dgm:t>
        <a:bodyPr/>
        <a:lstStyle/>
        <a:p>
          <a:endParaRPr lang="tr-TR"/>
        </a:p>
      </dgm:t>
    </dgm:pt>
    <dgm:pt modelId="{E4A70790-76B2-4822-AD01-44CE85898348}" type="pres">
      <dgm:prSet presAssocID="{882F828A-C680-4BB0-8233-20DEF54A48FD}" presName="accent_5" presStyleCnt="0"/>
      <dgm:spPr/>
    </dgm:pt>
    <dgm:pt modelId="{A66DB54C-8E3A-460E-8D2A-C1D2A3EB4404}" type="pres">
      <dgm:prSet presAssocID="{882F828A-C680-4BB0-8233-20DEF54A48FD}" presName="accentRepeatNode" presStyleLbl="solidFgAcc1" presStyleIdx="4" presStyleCnt="7"/>
      <dgm:spPr>
        <a:solidFill>
          <a:schemeClr val="tx1"/>
        </a:solidFill>
        <a:ln>
          <a:solidFill>
            <a:schemeClr val="tx1"/>
          </a:solidFill>
        </a:ln>
      </dgm:spPr>
      <dgm:t>
        <a:bodyPr/>
        <a:lstStyle/>
        <a:p>
          <a:endParaRPr lang="tr-TR"/>
        </a:p>
      </dgm:t>
    </dgm:pt>
    <dgm:pt modelId="{EB8CBFC0-2110-442A-9886-C39374842868}" type="pres">
      <dgm:prSet presAssocID="{E03F1D1D-8BCC-469F-B051-523DC69D1554}" presName="text_6" presStyleLbl="node1" presStyleIdx="5" presStyleCnt="7" custScaleX="98775" custScaleY="120484">
        <dgm:presLayoutVars>
          <dgm:bulletEnabled val="1"/>
        </dgm:presLayoutVars>
      </dgm:prSet>
      <dgm:spPr/>
      <dgm:t>
        <a:bodyPr/>
        <a:lstStyle/>
        <a:p>
          <a:endParaRPr lang="tr-TR"/>
        </a:p>
      </dgm:t>
    </dgm:pt>
    <dgm:pt modelId="{2905A329-319A-4207-A47D-7179FC297FDA}" type="pres">
      <dgm:prSet presAssocID="{E03F1D1D-8BCC-469F-B051-523DC69D1554}" presName="accent_6" presStyleCnt="0"/>
      <dgm:spPr/>
    </dgm:pt>
    <dgm:pt modelId="{E0225B77-49DB-42D1-B9A6-B7AE6D795CDD}" type="pres">
      <dgm:prSet presAssocID="{E03F1D1D-8BCC-469F-B051-523DC69D1554}" presName="accentRepeatNode" presStyleLbl="solidFgAcc1" presStyleIdx="5" presStyleCnt="7"/>
      <dgm:spPr>
        <a:solidFill>
          <a:schemeClr val="tx1"/>
        </a:solidFill>
        <a:ln>
          <a:solidFill>
            <a:schemeClr val="tx1"/>
          </a:solidFill>
        </a:ln>
      </dgm:spPr>
      <dgm:t>
        <a:bodyPr/>
        <a:lstStyle/>
        <a:p>
          <a:endParaRPr lang="tr-TR"/>
        </a:p>
      </dgm:t>
    </dgm:pt>
    <dgm:pt modelId="{F1570425-D092-440B-9439-01FB346E9D5B}" type="pres">
      <dgm:prSet presAssocID="{3FC8594D-6E10-4B02-93BC-B401A1A83F55}" presName="text_7" presStyleLbl="node1" presStyleIdx="6" presStyleCnt="7" custScaleX="98775" custScaleY="120484">
        <dgm:presLayoutVars>
          <dgm:bulletEnabled val="1"/>
        </dgm:presLayoutVars>
      </dgm:prSet>
      <dgm:spPr/>
      <dgm:t>
        <a:bodyPr/>
        <a:lstStyle/>
        <a:p>
          <a:endParaRPr lang="tr-TR"/>
        </a:p>
      </dgm:t>
    </dgm:pt>
    <dgm:pt modelId="{915CEF6B-055A-45C8-AC1F-3834BA7315B4}" type="pres">
      <dgm:prSet presAssocID="{3FC8594D-6E10-4B02-93BC-B401A1A83F55}" presName="accent_7" presStyleCnt="0"/>
      <dgm:spPr/>
    </dgm:pt>
    <dgm:pt modelId="{74955964-D086-413E-B23D-843CA0EED961}" type="pres">
      <dgm:prSet presAssocID="{3FC8594D-6E10-4B02-93BC-B401A1A83F55}" presName="accentRepeatNode" presStyleLbl="solidFgAcc1" presStyleIdx="6" presStyleCnt="7"/>
      <dgm:spPr>
        <a:solidFill>
          <a:schemeClr val="tx1"/>
        </a:solidFill>
        <a:ln>
          <a:solidFill>
            <a:schemeClr val="tx1"/>
          </a:solidFill>
        </a:ln>
      </dgm:spPr>
      <dgm:t>
        <a:bodyPr/>
        <a:lstStyle/>
        <a:p>
          <a:endParaRPr lang="tr-TR"/>
        </a:p>
      </dgm:t>
    </dgm:pt>
  </dgm:ptLst>
  <dgm:cxnLst>
    <dgm:cxn modelId="{870E50A6-6C8B-416F-A3D3-0BD361BFE01D}" srcId="{17B9BB42-A16C-4549-88D6-BE5282A52A13}" destId="{E95ECD57-70AD-480B-807C-30BD34D87515}" srcOrd="3" destOrd="0" parTransId="{3E3B4C46-7E80-43A0-8B64-1274DBDD064C}" sibTransId="{AD1C2DF2-742D-4CE8-AB0F-950435EEC3E8}"/>
    <dgm:cxn modelId="{356FDBC0-9527-458B-861D-F12D05865837}" srcId="{17B9BB42-A16C-4549-88D6-BE5282A52A13}" destId="{E03F1D1D-8BCC-469F-B051-523DC69D1554}" srcOrd="5" destOrd="0" parTransId="{C232017C-D7F6-4184-9338-17E18C237A47}" sibTransId="{0DEED4A4-A353-4784-844D-640A9F2545CF}"/>
    <dgm:cxn modelId="{CEB2F07A-119A-475D-964B-62EA5A6E4264}" srcId="{17B9BB42-A16C-4549-88D6-BE5282A52A13}" destId="{F8619656-D139-458A-9E16-B946A2B914AD}" srcOrd="0" destOrd="0" parTransId="{7DC2D29F-8F3F-4137-A22D-AF3233E89E53}" sibTransId="{B3C36EC3-D0D1-4B19-9428-1C96F2EB3A5A}"/>
    <dgm:cxn modelId="{42F7117C-02CF-48BE-98BA-CC1E62E4F186}" type="presOf" srcId="{38A9C65C-595F-4129-AFB7-F209CCA76F4D}" destId="{162904BB-1248-41F9-AE5E-1900AA69C131}" srcOrd="0" destOrd="0" presId="urn:microsoft.com/office/officeart/2008/layout/VerticalCurvedList"/>
    <dgm:cxn modelId="{B8ECA26A-3618-43DA-8641-F5B9501DF169}" type="presOf" srcId="{E6B29F46-7AE2-499B-977C-E73EB643FB92}" destId="{2F763479-1B09-4F3A-9406-BC2097706F24}" srcOrd="0" destOrd="0" presId="urn:microsoft.com/office/officeart/2008/layout/VerticalCurvedList"/>
    <dgm:cxn modelId="{15BE2B07-762B-4E0F-BD8E-60725F0A1AE6}" type="presOf" srcId="{E03F1D1D-8BCC-469F-B051-523DC69D1554}" destId="{EB8CBFC0-2110-442A-9886-C39374842868}" srcOrd="0" destOrd="0" presId="urn:microsoft.com/office/officeart/2008/layout/VerticalCurvedList"/>
    <dgm:cxn modelId="{B84204D6-AF9B-48A0-8F9B-161DD7512D52}" srcId="{17B9BB42-A16C-4549-88D6-BE5282A52A13}" destId="{38A9C65C-595F-4129-AFB7-F209CCA76F4D}" srcOrd="1" destOrd="0" parTransId="{43640AEC-A0C7-4F01-B832-189A34500B30}" sibTransId="{E2CD9238-F937-47CB-B375-C2A74991E6E1}"/>
    <dgm:cxn modelId="{2D1FB6CE-90E8-4A87-8700-DB9AE2482FB4}" type="presOf" srcId="{E95ECD57-70AD-480B-807C-30BD34D87515}" destId="{8B9E75A3-B6F7-4F1D-B6EC-E650E28B75C0}" srcOrd="0" destOrd="0" presId="urn:microsoft.com/office/officeart/2008/layout/VerticalCurvedList"/>
    <dgm:cxn modelId="{62CFC308-9416-4375-9E4E-04ABDB7310FB}" type="presOf" srcId="{3FC8594D-6E10-4B02-93BC-B401A1A83F55}" destId="{F1570425-D092-440B-9439-01FB346E9D5B}" srcOrd="0" destOrd="0" presId="urn:microsoft.com/office/officeart/2008/layout/VerticalCurvedList"/>
    <dgm:cxn modelId="{8BFE76AB-E825-4BC8-9A25-E6BC1455845E}" type="presOf" srcId="{F8619656-D139-458A-9E16-B946A2B914AD}" destId="{A7BDAC92-157B-4B3B-8BF3-AF341FDCF8CB}" srcOrd="0" destOrd="0" presId="urn:microsoft.com/office/officeart/2008/layout/VerticalCurvedList"/>
    <dgm:cxn modelId="{027B1A18-7C06-41E6-A3AA-F8A66615480B}" type="presOf" srcId="{17B9BB42-A16C-4549-88D6-BE5282A52A13}" destId="{ED95EA58-95CC-4515-841F-C8538952B933}" srcOrd="0" destOrd="0" presId="urn:microsoft.com/office/officeart/2008/layout/VerticalCurvedList"/>
    <dgm:cxn modelId="{5152BE58-9133-4233-9DD1-734A3EFA4973}" srcId="{17B9BB42-A16C-4549-88D6-BE5282A52A13}" destId="{E6B29F46-7AE2-499B-977C-E73EB643FB92}" srcOrd="2" destOrd="0" parTransId="{3AAB5F58-4E49-4BFA-A066-E6EB5BA7CF1E}" sibTransId="{1A9982AE-D1FE-4E8B-8145-4EF5ED2F7382}"/>
    <dgm:cxn modelId="{F117F4CF-09FD-4C06-B91A-6E702264ABCA}" type="presOf" srcId="{B3C36EC3-D0D1-4B19-9428-1C96F2EB3A5A}" destId="{DFD6AF80-D217-4CD3-B79C-672E7147DC96}" srcOrd="0" destOrd="0" presId="urn:microsoft.com/office/officeart/2008/layout/VerticalCurvedList"/>
    <dgm:cxn modelId="{BBBD9902-ED87-4FE1-8EA0-4F6F33217563}" srcId="{17B9BB42-A16C-4549-88D6-BE5282A52A13}" destId="{882F828A-C680-4BB0-8233-20DEF54A48FD}" srcOrd="4" destOrd="0" parTransId="{A12526A3-8E26-4213-803D-7398E9326D77}" sibTransId="{80015561-BA98-4821-9342-E5D51EC6B0A4}"/>
    <dgm:cxn modelId="{406F4D58-146C-4114-A665-4627F70A7FD0}" type="presOf" srcId="{882F828A-C680-4BB0-8233-20DEF54A48FD}" destId="{D1B8650C-1D3D-498C-ABEE-6FA895EB0607}" srcOrd="0" destOrd="0" presId="urn:microsoft.com/office/officeart/2008/layout/VerticalCurvedList"/>
    <dgm:cxn modelId="{FC2DF4C9-6546-4015-A8FE-334E03BB43DA}" srcId="{17B9BB42-A16C-4549-88D6-BE5282A52A13}" destId="{3FC8594D-6E10-4B02-93BC-B401A1A83F55}" srcOrd="6" destOrd="0" parTransId="{74717D5F-7957-4366-9487-42E426166D6A}" sibTransId="{225A3D67-D32D-4CB6-B97D-A9AC5F3A1381}"/>
    <dgm:cxn modelId="{51F5B9B3-DCB1-46B6-93D6-4362B90C97C8}" type="presParOf" srcId="{ED95EA58-95CC-4515-841F-C8538952B933}" destId="{93387EED-34E1-4341-B2FC-DB75E9D9E3FD}" srcOrd="0" destOrd="0" presId="urn:microsoft.com/office/officeart/2008/layout/VerticalCurvedList"/>
    <dgm:cxn modelId="{32826DDB-8707-42AE-B427-5F01397B0F89}" type="presParOf" srcId="{93387EED-34E1-4341-B2FC-DB75E9D9E3FD}" destId="{B70C85BB-E675-4081-8E54-75370996006C}" srcOrd="0" destOrd="0" presId="urn:microsoft.com/office/officeart/2008/layout/VerticalCurvedList"/>
    <dgm:cxn modelId="{D69239FB-A202-4DE3-A6CB-91F023387850}" type="presParOf" srcId="{B70C85BB-E675-4081-8E54-75370996006C}" destId="{204638A1-DC32-4FDF-98FD-968A8E118550}" srcOrd="0" destOrd="0" presId="urn:microsoft.com/office/officeart/2008/layout/VerticalCurvedList"/>
    <dgm:cxn modelId="{4A9F64E0-CECE-49AA-B83B-A4F8AE110159}" type="presParOf" srcId="{B70C85BB-E675-4081-8E54-75370996006C}" destId="{DFD6AF80-D217-4CD3-B79C-672E7147DC96}" srcOrd="1" destOrd="0" presId="urn:microsoft.com/office/officeart/2008/layout/VerticalCurvedList"/>
    <dgm:cxn modelId="{15DD367E-2D9C-4DB2-8E66-F62DCE424316}" type="presParOf" srcId="{B70C85BB-E675-4081-8E54-75370996006C}" destId="{0CA728B2-9331-41E1-B9C2-1D49087435D7}" srcOrd="2" destOrd="0" presId="urn:microsoft.com/office/officeart/2008/layout/VerticalCurvedList"/>
    <dgm:cxn modelId="{862A82D1-6B6E-4747-B45D-DED6D785A0D9}" type="presParOf" srcId="{B70C85BB-E675-4081-8E54-75370996006C}" destId="{967E9FF7-93A7-4F2B-A6F4-50F4AF97D32F}" srcOrd="3" destOrd="0" presId="urn:microsoft.com/office/officeart/2008/layout/VerticalCurvedList"/>
    <dgm:cxn modelId="{111E12C9-3D3E-4B93-81D5-A4002D2D9648}" type="presParOf" srcId="{93387EED-34E1-4341-B2FC-DB75E9D9E3FD}" destId="{A7BDAC92-157B-4B3B-8BF3-AF341FDCF8CB}" srcOrd="1" destOrd="0" presId="urn:microsoft.com/office/officeart/2008/layout/VerticalCurvedList"/>
    <dgm:cxn modelId="{CD3B379A-E65B-4BD4-B893-170CC8AA1E81}" type="presParOf" srcId="{93387EED-34E1-4341-B2FC-DB75E9D9E3FD}" destId="{29C4F52E-C65E-434E-B46A-D7F33AEA3459}" srcOrd="2" destOrd="0" presId="urn:microsoft.com/office/officeart/2008/layout/VerticalCurvedList"/>
    <dgm:cxn modelId="{83A4F118-D3D1-4B63-ADFC-906B4A39E875}" type="presParOf" srcId="{29C4F52E-C65E-434E-B46A-D7F33AEA3459}" destId="{2781882C-2C83-40B6-89BD-06E66C85295B}" srcOrd="0" destOrd="0" presId="urn:microsoft.com/office/officeart/2008/layout/VerticalCurvedList"/>
    <dgm:cxn modelId="{1C21EA64-6D7A-46C5-B93C-841D793A7017}" type="presParOf" srcId="{93387EED-34E1-4341-B2FC-DB75E9D9E3FD}" destId="{162904BB-1248-41F9-AE5E-1900AA69C131}" srcOrd="3" destOrd="0" presId="urn:microsoft.com/office/officeart/2008/layout/VerticalCurvedList"/>
    <dgm:cxn modelId="{89337579-0C24-4601-A990-E0A187C33858}" type="presParOf" srcId="{93387EED-34E1-4341-B2FC-DB75E9D9E3FD}" destId="{2F84207D-42EA-4845-BCD7-B258B915CCCD}" srcOrd="4" destOrd="0" presId="urn:microsoft.com/office/officeart/2008/layout/VerticalCurvedList"/>
    <dgm:cxn modelId="{4A4226FC-E261-4671-AFD6-FA2A7CA9F296}" type="presParOf" srcId="{2F84207D-42EA-4845-BCD7-B258B915CCCD}" destId="{2170EAB6-82F8-47C7-BE7E-2C2716A15BB9}" srcOrd="0" destOrd="0" presId="urn:microsoft.com/office/officeart/2008/layout/VerticalCurvedList"/>
    <dgm:cxn modelId="{BECB02E6-4B0A-4A8F-821D-83478B8EB611}" type="presParOf" srcId="{93387EED-34E1-4341-B2FC-DB75E9D9E3FD}" destId="{2F763479-1B09-4F3A-9406-BC2097706F24}" srcOrd="5" destOrd="0" presId="urn:microsoft.com/office/officeart/2008/layout/VerticalCurvedList"/>
    <dgm:cxn modelId="{A8407174-724B-4CE0-BF94-4E153E059881}" type="presParOf" srcId="{93387EED-34E1-4341-B2FC-DB75E9D9E3FD}" destId="{9BF7E579-F008-4A91-B436-4317732C9DBF}" srcOrd="6" destOrd="0" presId="urn:microsoft.com/office/officeart/2008/layout/VerticalCurvedList"/>
    <dgm:cxn modelId="{0F99F7F8-CE2E-433F-85BA-0003EDECE06C}" type="presParOf" srcId="{9BF7E579-F008-4A91-B436-4317732C9DBF}" destId="{C50F0C96-071E-42E6-A571-A37DE428DB84}" srcOrd="0" destOrd="0" presId="urn:microsoft.com/office/officeart/2008/layout/VerticalCurvedList"/>
    <dgm:cxn modelId="{95E41481-6CF9-4622-9D35-5F2DE860A481}" type="presParOf" srcId="{93387EED-34E1-4341-B2FC-DB75E9D9E3FD}" destId="{8B9E75A3-B6F7-4F1D-B6EC-E650E28B75C0}" srcOrd="7" destOrd="0" presId="urn:microsoft.com/office/officeart/2008/layout/VerticalCurvedList"/>
    <dgm:cxn modelId="{24F1CDFB-B86C-4992-9753-2C931850BE6A}" type="presParOf" srcId="{93387EED-34E1-4341-B2FC-DB75E9D9E3FD}" destId="{F383AE6F-E031-4D5A-827B-E84A51A833C1}" srcOrd="8" destOrd="0" presId="urn:microsoft.com/office/officeart/2008/layout/VerticalCurvedList"/>
    <dgm:cxn modelId="{C6157E0B-ABCB-4ABD-B9FB-9D18DC22E915}" type="presParOf" srcId="{F383AE6F-E031-4D5A-827B-E84A51A833C1}" destId="{93DB2724-4930-453B-A991-1CA8D6BEC062}" srcOrd="0" destOrd="0" presId="urn:microsoft.com/office/officeart/2008/layout/VerticalCurvedList"/>
    <dgm:cxn modelId="{EA1B3431-BF65-4AF1-91E9-5961E09EA720}" type="presParOf" srcId="{93387EED-34E1-4341-B2FC-DB75E9D9E3FD}" destId="{D1B8650C-1D3D-498C-ABEE-6FA895EB0607}" srcOrd="9" destOrd="0" presId="urn:microsoft.com/office/officeart/2008/layout/VerticalCurvedList"/>
    <dgm:cxn modelId="{C82E6AF1-3759-42D8-B7AF-A6DE6A352415}" type="presParOf" srcId="{93387EED-34E1-4341-B2FC-DB75E9D9E3FD}" destId="{E4A70790-76B2-4822-AD01-44CE85898348}" srcOrd="10" destOrd="0" presId="urn:microsoft.com/office/officeart/2008/layout/VerticalCurvedList"/>
    <dgm:cxn modelId="{041FD827-027B-4117-8A41-1A8D31CD6F40}" type="presParOf" srcId="{E4A70790-76B2-4822-AD01-44CE85898348}" destId="{A66DB54C-8E3A-460E-8D2A-C1D2A3EB4404}" srcOrd="0" destOrd="0" presId="urn:microsoft.com/office/officeart/2008/layout/VerticalCurvedList"/>
    <dgm:cxn modelId="{417DC9AE-8499-4DF9-A248-B7459D6728CE}" type="presParOf" srcId="{93387EED-34E1-4341-B2FC-DB75E9D9E3FD}" destId="{EB8CBFC0-2110-442A-9886-C39374842868}" srcOrd="11" destOrd="0" presId="urn:microsoft.com/office/officeart/2008/layout/VerticalCurvedList"/>
    <dgm:cxn modelId="{B92A6247-61B9-4261-A24A-A5FD3E0F2B88}" type="presParOf" srcId="{93387EED-34E1-4341-B2FC-DB75E9D9E3FD}" destId="{2905A329-319A-4207-A47D-7179FC297FDA}" srcOrd="12" destOrd="0" presId="urn:microsoft.com/office/officeart/2008/layout/VerticalCurvedList"/>
    <dgm:cxn modelId="{7362F52B-213C-4F20-8986-C56CA08B8F81}" type="presParOf" srcId="{2905A329-319A-4207-A47D-7179FC297FDA}" destId="{E0225B77-49DB-42D1-B9A6-B7AE6D795CDD}" srcOrd="0" destOrd="0" presId="urn:microsoft.com/office/officeart/2008/layout/VerticalCurvedList"/>
    <dgm:cxn modelId="{A88AB2FB-18A2-4894-9E5F-B7D57FC74C4B}" type="presParOf" srcId="{93387EED-34E1-4341-B2FC-DB75E9D9E3FD}" destId="{F1570425-D092-440B-9439-01FB346E9D5B}" srcOrd="13" destOrd="0" presId="urn:microsoft.com/office/officeart/2008/layout/VerticalCurvedList"/>
    <dgm:cxn modelId="{72C2175C-00C6-40B9-B089-5A16A3AC499F}" type="presParOf" srcId="{93387EED-34E1-4341-B2FC-DB75E9D9E3FD}" destId="{915CEF6B-055A-45C8-AC1F-3834BA7315B4}" srcOrd="14" destOrd="0" presId="urn:microsoft.com/office/officeart/2008/layout/VerticalCurvedList"/>
    <dgm:cxn modelId="{F72270BD-CAF2-4398-AE01-0FF95C11278A}" type="presParOf" srcId="{915CEF6B-055A-45C8-AC1F-3834BA7315B4}" destId="{74955964-D086-413E-B23D-843CA0EED961}"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16556D-7721-4338-8C50-885CC4811559}" type="doc">
      <dgm:prSet loTypeId="urn:microsoft.com/office/officeart/2009/3/layout/RandomtoResultProcess" loCatId="process" qsTypeId="urn:microsoft.com/office/officeart/2005/8/quickstyle/simple1" qsCatId="simple" csTypeId="urn:microsoft.com/office/officeart/2005/8/colors/colorful3" csCatId="colorful" phldr="1"/>
      <dgm:spPr/>
      <dgm:t>
        <a:bodyPr/>
        <a:lstStyle/>
        <a:p>
          <a:endParaRPr lang="tr-TR"/>
        </a:p>
      </dgm:t>
    </dgm:pt>
    <dgm:pt modelId="{646ECF30-15A1-4B53-BDC7-850B4CC467B6}">
      <dgm:prSet phldrT="[Metin]"/>
      <dgm:spPr/>
      <dgm:t>
        <a:bodyPr/>
        <a:lstStyle/>
        <a:p>
          <a:r>
            <a:rPr lang="tr-TR" dirty="0">
              <a:latin typeface="Bookman Old Style" panose="02050604050505020204" pitchFamily="18" charset="0"/>
              <a:ea typeface="BatangChe" panose="02030609000101010101" pitchFamily="49" charset="-127"/>
            </a:rPr>
            <a:t>6, 7 ve 8. sınıf yılsonu başarı puanları ve 8.sınıf ortak sınav puanı </a:t>
          </a:r>
          <a:r>
            <a:rPr lang="tr-TR" dirty="0" err="1">
              <a:latin typeface="Bookman Old Style" panose="02050604050505020204" pitchFamily="18" charset="0"/>
              <a:ea typeface="BatangChe" panose="02030609000101010101" pitchFamily="49" charset="-127"/>
            </a:rPr>
            <a:t>ortlaması</a:t>
          </a:r>
          <a:r>
            <a:rPr lang="tr-TR" dirty="0">
              <a:latin typeface="Bookman Old Style" panose="02050604050505020204" pitchFamily="18" charset="0"/>
              <a:ea typeface="BatangChe" panose="02030609000101010101" pitchFamily="49" charset="-127"/>
            </a:rPr>
            <a:t> toplanacak.</a:t>
          </a:r>
        </a:p>
      </dgm:t>
    </dgm:pt>
    <dgm:pt modelId="{27010722-9095-4D4D-97E7-117B58FAAADA}" type="parTrans" cxnId="{A54CD88D-8247-4433-9D6F-777B67BEDFFC}">
      <dgm:prSet/>
      <dgm:spPr/>
      <dgm:t>
        <a:bodyPr/>
        <a:lstStyle/>
        <a:p>
          <a:endParaRPr lang="tr-TR"/>
        </a:p>
      </dgm:t>
    </dgm:pt>
    <dgm:pt modelId="{B0DF450B-919A-4E75-8E44-ABC389C75E8D}" type="sibTrans" cxnId="{A54CD88D-8247-4433-9D6F-777B67BEDFFC}">
      <dgm:prSet/>
      <dgm:spPr/>
      <dgm:t>
        <a:bodyPr/>
        <a:lstStyle/>
        <a:p>
          <a:endParaRPr lang="tr-TR"/>
        </a:p>
      </dgm:t>
    </dgm:pt>
    <dgm:pt modelId="{E4E48A4C-247A-43AF-B1DA-4F7BEE00F7AF}">
      <dgm:prSet phldrT="[Metin]"/>
      <dgm:spPr/>
      <dgm:t>
        <a:bodyPr/>
        <a:lstStyle/>
        <a:p>
          <a:r>
            <a:rPr lang="tr-TR" b="1" dirty="0">
              <a:latin typeface="Bookman Old Style" panose="02050604050505020204" pitchFamily="18" charset="0"/>
              <a:ea typeface="BatangChe" panose="02030609000101010101" pitchFamily="49" charset="-127"/>
            </a:rPr>
            <a:t>Elde edilen toplam ikiye bölünecek ve 500 üzerinden alacağınız ortaöğretime yerleştirme puanınıza ulaşacaksınız.</a:t>
          </a:r>
        </a:p>
      </dgm:t>
    </dgm:pt>
    <dgm:pt modelId="{80D9B33C-BA89-4BB4-8BC6-98AA51958B7F}" type="parTrans" cxnId="{8D9EF9F1-8DE7-45CF-954F-9485004BCA8D}">
      <dgm:prSet/>
      <dgm:spPr/>
      <dgm:t>
        <a:bodyPr/>
        <a:lstStyle/>
        <a:p>
          <a:endParaRPr lang="tr-TR"/>
        </a:p>
      </dgm:t>
    </dgm:pt>
    <dgm:pt modelId="{A4AEE68B-6A55-4FFC-B264-A5734CB4C1E9}" type="sibTrans" cxnId="{8D9EF9F1-8DE7-45CF-954F-9485004BCA8D}">
      <dgm:prSet/>
      <dgm:spPr/>
      <dgm:t>
        <a:bodyPr/>
        <a:lstStyle/>
        <a:p>
          <a:endParaRPr lang="tr-TR"/>
        </a:p>
      </dgm:t>
    </dgm:pt>
    <dgm:pt modelId="{3D216178-17C4-452C-AB3B-6F10DCB7DD3B}" type="pres">
      <dgm:prSet presAssocID="{DD16556D-7721-4338-8C50-885CC4811559}" presName="Name0" presStyleCnt="0">
        <dgm:presLayoutVars>
          <dgm:dir/>
          <dgm:animOne val="branch"/>
          <dgm:animLvl val="lvl"/>
        </dgm:presLayoutVars>
      </dgm:prSet>
      <dgm:spPr/>
      <dgm:t>
        <a:bodyPr/>
        <a:lstStyle/>
        <a:p>
          <a:endParaRPr lang="tr-TR"/>
        </a:p>
      </dgm:t>
    </dgm:pt>
    <dgm:pt modelId="{1EFD7B8D-18BC-4A46-A40C-0A764511C2E2}" type="pres">
      <dgm:prSet presAssocID="{646ECF30-15A1-4B53-BDC7-850B4CC467B6}" presName="chaos" presStyleCnt="0"/>
      <dgm:spPr/>
    </dgm:pt>
    <dgm:pt modelId="{E755D0FA-17E7-4079-98DD-F3D5982DB09E}" type="pres">
      <dgm:prSet presAssocID="{646ECF30-15A1-4B53-BDC7-850B4CC467B6}" presName="parTx1" presStyleLbl="revTx" presStyleIdx="0" presStyleCnt="1"/>
      <dgm:spPr/>
      <dgm:t>
        <a:bodyPr/>
        <a:lstStyle/>
        <a:p>
          <a:endParaRPr lang="tr-TR"/>
        </a:p>
      </dgm:t>
    </dgm:pt>
    <dgm:pt modelId="{DD204160-5E8F-4FA3-ADD5-A7162399400D}" type="pres">
      <dgm:prSet presAssocID="{646ECF30-15A1-4B53-BDC7-850B4CC467B6}" presName="c1" presStyleLbl="node1" presStyleIdx="0" presStyleCnt="19"/>
      <dgm:spPr/>
    </dgm:pt>
    <dgm:pt modelId="{152F5559-CB40-4F2A-B292-12927121026C}" type="pres">
      <dgm:prSet presAssocID="{646ECF30-15A1-4B53-BDC7-850B4CC467B6}" presName="c2" presStyleLbl="node1" presStyleIdx="1" presStyleCnt="19"/>
      <dgm:spPr/>
    </dgm:pt>
    <dgm:pt modelId="{1345CDD1-983A-4348-843B-B79CAC0919B4}" type="pres">
      <dgm:prSet presAssocID="{646ECF30-15A1-4B53-BDC7-850B4CC467B6}" presName="c3" presStyleLbl="node1" presStyleIdx="2" presStyleCnt="19"/>
      <dgm:spPr/>
    </dgm:pt>
    <dgm:pt modelId="{84FF4A91-7EFA-4CE1-9ACF-BAE89E66AE1D}" type="pres">
      <dgm:prSet presAssocID="{646ECF30-15A1-4B53-BDC7-850B4CC467B6}" presName="c4" presStyleLbl="node1" presStyleIdx="3" presStyleCnt="19"/>
      <dgm:spPr/>
    </dgm:pt>
    <dgm:pt modelId="{004E494C-82CB-4FE4-812A-3630DB45D4B4}" type="pres">
      <dgm:prSet presAssocID="{646ECF30-15A1-4B53-BDC7-850B4CC467B6}" presName="c5" presStyleLbl="node1" presStyleIdx="4" presStyleCnt="19"/>
      <dgm:spPr/>
    </dgm:pt>
    <dgm:pt modelId="{B9074308-7C4B-4FA8-B515-A2B1F5E3CCE9}" type="pres">
      <dgm:prSet presAssocID="{646ECF30-15A1-4B53-BDC7-850B4CC467B6}" presName="c6" presStyleLbl="node1" presStyleIdx="5" presStyleCnt="19"/>
      <dgm:spPr/>
    </dgm:pt>
    <dgm:pt modelId="{C24F8832-EC71-4E96-A8D2-1B7E5F640669}" type="pres">
      <dgm:prSet presAssocID="{646ECF30-15A1-4B53-BDC7-850B4CC467B6}" presName="c7" presStyleLbl="node1" presStyleIdx="6" presStyleCnt="19"/>
      <dgm:spPr/>
    </dgm:pt>
    <dgm:pt modelId="{89F40621-6991-497E-B6DC-B4D51B1D6C9E}" type="pres">
      <dgm:prSet presAssocID="{646ECF30-15A1-4B53-BDC7-850B4CC467B6}" presName="c8" presStyleLbl="node1" presStyleIdx="7" presStyleCnt="19"/>
      <dgm:spPr/>
    </dgm:pt>
    <dgm:pt modelId="{7C564C97-DF82-4720-9D6F-17D7D845CF9B}" type="pres">
      <dgm:prSet presAssocID="{646ECF30-15A1-4B53-BDC7-850B4CC467B6}" presName="c9" presStyleLbl="node1" presStyleIdx="8" presStyleCnt="19"/>
      <dgm:spPr/>
    </dgm:pt>
    <dgm:pt modelId="{E2534632-0322-41F0-AC20-5D8EF37864A8}" type="pres">
      <dgm:prSet presAssocID="{646ECF30-15A1-4B53-BDC7-850B4CC467B6}" presName="c10" presStyleLbl="node1" presStyleIdx="9" presStyleCnt="19"/>
      <dgm:spPr/>
    </dgm:pt>
    <dgm:pt modelId="{D3CCFB8F-C308-441E-8F9F-8DC2746C9A24}" type="pres">
      <dgm:prSet presAssocID="{646ECF30-15A1-4B53-BDC7-850B4CC467B6}" presName="c11" presStyleLbl="node1" presStyleIdx="10" presStyleCnt="19"/>
      <dgm:spPr/>
    </dgm:pt>
    <dgm:pt modelId="{49D421FD-3933-4939-B83F-B828189AF887}" type="pres">
      <dgm:prSet presAssocID="{646ECF30-15A1-4B53-BDC7-850B4CC467B6}" presName="c12" presStyleLbl="node1" presStyleIdx="11" presStyleCnt="19"/>
      <dgm:spPr/>
    </dgm:pt>
    <dgm:pt modelId="{648D48B1-5E22-4DA2-859B-3209DAA10AA6}" type="pres">
      <dgm:prSet presAssocID="{646ECF30-15A1-4B53-BDC7-850B4CC467B6}" presName="c13" presStyleLbl="node1" presStyleIdx="12" presStyleCnt="19"/>
      <dgm:spPr/>
    </dgm:pt>
    <dgm:pt modelId="{A83C93F5-678E-4F65-BD75-9A9B884BC36D}" type="pres">
      <dgm:prSet presAssocID="{646ECF30-15A1-4B53-BDC7-850B4CC467B6}" presName="c14" presStyleLbl="node1" presStyleIdx="13" presStyleCnt="19"/>
      <dgm:spPr/>
    </dgm:pt>
    <dgm:pt modelId="{C21191DE-C2C1-49AB-8314-8832BCD7E41E}" type="pres">
      <dgm:prSet presAssocID="{646ECF30-15A1-4B53-BDC7-850B4CC467B6}" presName="c15" presStyleLbl="node1" presStyleIdx="14" presStyleCnt="19"/>
      <dgm:spPr/>
    </dgm:pt>
    <dgm:pt modelId="{C5D32B56-8ADE-4922-B671-A18DB0A55EF1}" type="pres">
      <dgm:prSet presAssocID="{646ECF30-15A1-4B53-BDC7-850B4CC467B6}" presName="c16" presStyleLbl="node1" presStyleIdx="15" presStyleCnt="19"/>
      <dgm:spPr/>
    </dgm:pt>
    <dgm:pt modelId="{902E012A-6F92-4E56-889C-F670307FACB8}" type="pres">
      <dgm:prSet presAssocID="{646ECF30-15A1-4B53-BDC7-850B4CC467B6}" presName="c17" presStyleLbl="node1" presStyleIdx="16" presStyleCnt="19"/>
      <dgm:spPr/>
    </dgm:pt>
    <dgm:pt modelId="{39BB39A9-1E08-4E6F-8369-1CC6AD3B00A3}" type="pres">
      <dgm:prSet presAssocID="{646ECF30-15A1-4B53-BDC7-850B4CC467B6}" presName="c18" presStyleLbl="node1" presStyleIdx="17" presStyleCnt="19"/>
      <dgm:spPr/>
    </dgm:pt>
    <dgm:pt modelId="{A5FE0CBF-A939-46DF-AF9E-1D4D3861EE48}" type="pres">
      <dgm:prSet presAssocID="{B0DF450B-919A-4E75-8E44-ABC389C75E8D}" presName="chevronComposite1" presStyleCnt="0"/>
      <dgm:spPr/>
    </dgm:pt>
    <dgm:pt modelId="{881EF02E-EA3C-4AEC-9911-CED85AD60D30}" type="pres">
      <dgm:prSet presAssocID="{B0DF450B-919A-4E75-8E44-ABC389C75E8D}" presName="chevron1" presStyleLbl="sibTrans2D1" presStyleIdx="0" presStyleCnt="2"/>
      <dgm:spPr/>
    </dgm:pt>
    <dgm:pt modelId="{F3BC9BAD-C2AD-496E-B9FF-09C2F33551D2}" type="pres">
      <dgm:prSet presAssocID="{B0DF450B-919A-4E75-8E44-ABC389C75E8D}" presName="spChevron1" presStyleCnt="0"/>
      <dgm:spPr/>
    </dgm:pt>
    <dgm:pt modelId="{BDF61AB6-1422-43D0-8876-1D5CB5885CA6}" type="pres">
      <dgm:prSet presAssocID="{B0DF450B-919A-4E75-8E44-ABC389C75E8D}" presName="overlap" presStyleCnt="0"/>
      <dgm:spPr/>
    </dgm:pt>
    <dgm:pt modelId="{81482341-8E9E-4281-8DD4-A643C09F80D5}" type="pres">
      <dgm:prSet presAssocID="{B0DF450B-919A-4E75-8E44-ABC389C75E8D}" presName="chevronComposite2" presStyleCnt="0"/>
      <dgm:spPr/>
    </dgm:pt>
    <dgm:pt modelId="{D8D9CB8C-44BE-46A0-8E3F-ABA1CFEE99DA}" type="pres">
      <dgm:prSet presAssocID="{B0DF450B-919A-4E75-8E44-ABC389C75E8D}" presName="chevron2" presStyleLbl="sibTrans2D1" presStyleIdx="1" presStyleCnt="2" custLinFactNeighborY="463"/>
      <dgm:spPr/>
    </dgm:pt>
    <dgm:pt modelId="{467E49A7-F3EE-4ACD-A535-43D4339F7CB4}" type="pres">
      <dgm:prSet presAssocID="{B0DF450B-919A-4E75-8E44-ABC389C75E8D}" presName="spChevron2" presStyleCnt="0"/>
      <dgm:spPr/>
    </dgm:pt>
    <dgm:pt modelId="{5C77387B-8BA5-4AE5-B50B-62CD41FA4430}" type="pres">
      <dgm:prSet presAssocID="{E4E48A4C-247A-43AF-B1DA-4F7BEE00F7AF}" presName="last" presStyleCnt="0"/>
      <dgm:spPr/>
    </dgm:pt>
    <dgm:pt modelId="{1040F4A6-A14D-4C18-A943-F1E32C012E64}" type="pres">
      <dgm:prSet presAssocID="{E4E48A4C-247A-43AF-B1DA-4F7BEE00F7AF}" presName="circleTx" presStyleLbl="node1" presStyleIdx="18" presStyleCnt="19"/>
      <dgm:spPr/>
      <dgm:t>
        <a:bodyPr/>
        <a:lstStyle/>
        <a:p>
          <a:endParaRPr lang="tr-TR"/>
        </a:p>
      </dgm:t>
    </dgm:pt>
    <dgm:pt modelId="{1A9478A5-7F16-451D-95E3-3387A2380E38}" type="pres">
      <dgm:prSet presAssocID="{E4E48A4C-247A-43AF-B1DA-4F7BEE00F7AF}" presName="spN" presStyleCnt="0"/>
      <dgm:spPr/>
    </dgm:pt>
  </dgm:ptLst>
  <dgm:cxnLst>
    <dgm:cxn modelId="{F35FE4D8-D111-4B74-AF3B-326193DBA012}" type="presOf" srcId="{646ECF30-15A1-4B53-BDC7-850B4CC467B6}" destId="{E755D0FA-17E7-4079-98DD-F3D5982DB09E}" srcOrd="0" destOrd="0" presId="urn:microsoft.com/office/officeart/2009/3/layout/RandomtoResultProcess"/>
    <dgm:cxn modelId="{8D9EF9F1-8DE7-45CF-954F-9485004BCA8D}" srcId="{DD16556D-7721-4338-8C50-885CC4811559}" destId="{E4E48A4C-247A-43AF-B1DA-4F7BEE00F7AF}" srcOrd="1" destOrd="0" parTransId="{80D9B33C-BA89-4BB4-8BC6-98AA51958B7F}" sibTransId="{A4AEE68B-6A55-4FFC-B264-A5734CB4C1E9}"/>
    <dgm:cxn modelId="{3D01B7B9-87F2-45F5-BF11-72E4D94BBF93}" type="presOf" srcId="{E4E48A4C-247A-43AF-B1DA-4F7BEE00F7AF}" destId="{1040F4A6-A14D-4C18-A943-F1E32C012E64}" srcOrd="0" destOrd="0" presId="urn:microsoft.com/office/officeart/2009/3/layout/RandomtoResultProcess"/>
    <dgm:cxn modelId="{A54CD88D-8247-4433-9D6F-777B67BEDFFC}" srcId="{DD16556D-7721-4338-8C50-885CC4811559}" destId="{646ECF30-15A1-4B53-BDC7-850B4CC467B6}" srcOrd="0" destOrd="0" parTransId="{27010722-9095-4D4D-97E7-117B58FAAADA}" sibTransId="{B0DF450B-919A-4E75-8E44-ABC389C75E8D}"/>
    <dgm:cxn modelId="{5A254A1A-9F92-4615-A5FA-BF52DBC73703}" type="presOf" srcId="{DD16556D-7721-4338-8C50-885CC4811559}" destId="{3D216178-17C4-452C-AB3B-6F10DCB7DD3B}" srcOrd="0" destOrd="0" presId="urn:microsoft.com/office/officeart/2009/3/layout/RandomtoResultProcess"/>
    <dgm:cxn modelId="{F479606C-AE3C-43CC-833F-BE77CFAFE075}" type="presParOf" srcId="{3D216178-17C4-452C-AB3B-6F10DCB7DD3B}" destId="{1EFD7B8D-18BC-4A46-A40C-0A764511C2E2}" srcOrd="0" destOrd="0" presId="urn:microsoft.com/office/officeart/2009/3/layout/RandomtoResultProcess"/>
    <dgm:cxn modelId="{26D304FA-A74D-4EF0-9D92-CAFBF525BDA8}" type="presParOf" srcId="{1EFD7B8D-18BC-4A46-A40C-0A764511C2E2}" destId="{E755D0FA-17E7-4079-98DD-F3D5982DB09E}" srcOrd="0" destOrd="0" presId="urn:microsoft.com/office/officeart/2009/3/layout/RandomtoResultProcess"/>
    <dgm:cxn modelId="{0E0E849D-E85D-4BC6-9541-9B01AD391162}" type="presParOf" srcId="{1EFD7B8D-18BC-4A46-A40C-0A764511C2E2}" destId="{DD204160-5E8F-4FA3-ADD5-A7162399400D}" srcOrd="1" destOrd="0" presId="urn:microsoft.com/office/officeart/2009/3/layout/RandomtoResultProcess"/>
    <dgm:cxn modelId="{77C33007-A6BC-48FF-A9FC-E8CD4BBDEF39}" type="presParOf" srcId="{1EFD7B8D-18BC-4A46-A40C-0A764511C2E2}" destId="{152F5559-CB40-4F2A-B292-12927121026C}" srcOrd="2" destOrd="0" presId="urn:microsoft.com/office/officeart/2009/3/layout/RandomtoResultProcess"/>
    <dgm:cxn modelId="{55C52CAD-C84E-4D71-AF3E-925FC75AC0A4}" type="presParOf" srcId="{1EFD7B8D-18BC-4A46-A40C-0A764511C2E2}" destId="{1345CDD1-983A-4348-843B-B79CAC0919B4}" srcOrd="3" destOrd="0" presId="urn:microsoft.com/office/officeart/2009/3/layout/RandomtoResultProcess"/>
    <dgm:cxn modelId="{E1974D77-7F0F-461A-B37A-C526BAE83C89}" type="presParOf" srcId="{1EFD7B8D-18BC-4A46-A40C-0A764511C2E2}" destId="{84FF4A91-7EFA-4CE1-9ACF-BAE89E66AE1D}" srcOrd="4" destOrd="0" presId="urn:microsoft.com/office/officeart/2009/3/layout/RandomtoResultProcess"/>
    <dgm:cxn modelId="{0B79D66D-F759-477A-B2C1-23DBE4B1AF4C}" type="presParOf" srcId="{1EFD7B8D-18BC-4A46-A40C-0A764511C2E2}" destId="{004E494C-82CB-4FE4-812A-3630DB45D4B4}" srcOrd="5" destOrd="0" presId="urn:microsoft.com/office/officeart/2009/3/layout/RandomtoResultProcess"/>
    <dgm:cxn modelId="{36246C1D-6DFD-481B-8C29-2C1639FE963B}" type="presParOf" srcId="{1EFD7B8D-18BC-4A46-A40C-0A764511C2E2}" destId="{B9074308-7C4B-4FA8-B515-A2B1F5E3CCE9}" srcOrd="6" destOrd="0" presId="urn:microsoft.com/office/officeart/2009/3/layout/RandomtoResultProcess"/>
    <dgm:cxn modelId="{3E6AFA70-6F96-466B-8482-D6270B5EA5A3}" type="presParOf" srcId="{1EFD7B8D-18BC-4A46-A40C-0A764511C2E2}" destId="{C24F8832-EC71-4E96-A8D2-1B7E5F640669}" srcOrd="7" destOrd="0" presId="urn:microsoft.com/office/officeart/2009/3/layout/RandomtoResultProcess"/>
    <dgm:cxn modelId="{E477B7CB-92ED-478C-A7F0-FD7CF07CA754}" type="presParOf" srcId="{1EFD7B8D-18BC-4A46-A40C-0A764511C2E2}" destId="{89F40621-6991-497E-B6DC-B4D51B1D6C9E}" srcOrd="8" destOrd="0" presId="urn:microsoft.com/office/officeart/2009/3/layout/RandomtoResultProcess"/>
    <dgm:cxn modelId="{BD7DA574-E553-41A5-B024-3A539AF82848}" type="presParOf" srcId="{1EFD7B8D-18BC-4A46-A40C-0A764511C2E2}" destId="{7C564C97-DF82-4720-9D6F-17D7D845CF9B}" srcOrd="9" destOrd="0" presId="urn:microsoft.com/office/officeart/2009/3/layout/RandomtoResultProcess"/>
    <dgm:cxn modelId="{C09A11EC-C0B3-4CFB-9128-4DD45DB79D7F}" type="presParOf" srcId="{1EFD7B8D-18BC-4A46-A40C-0A764511C2E2}" destId="{E2534632-0322-41F0-AC20-5D8EF37864A8}" srcOrd="10" destOrd="0" presId="urn:microsoft.com/office/officeart/2009/3/layout/RandomtoResultProcess"/>
    <dgm:cxn modelId="{AAEA2D5E-DFC8-4E81-BDBA-F39AE577C846}" type="presParOf" srcId="{1EFD7B8D-18BC-4A46-A40C-0A764511C2E2}" destId="{D3CCFB8F-C308-441E-8F9F-8DC2746C9A24}" srcOrd="11" destOrd="0" presId="urn:microsoft.com/office/officeart/2009/3/layout/RandomtoResultProcess"/>
    <dgm:cxn modelId="{10E5269B-BCD6-4513-8C24-3D31E161F32D}" type="presParOf" srcId="{1EFD7B8D-18BC-4A46-A40C-0A764511C2E2}" destId="{49D421FD-3933-4939-B83F-B828189AF887}" srcOrd="12" destOrd="0" presId="urn:microsoft.com/office/officeart/2009/3/layout/RandomtoResultProcess"/>
    <dgm:cxn modelId="{5AD38DCA-3544-4EAE-9111-32BB897EBAF4}" type="presParOf" srcId="{1EFD7B8D-18BC-4A46-A40C-0A764511C2E2}" destId="{648D48B1-5E22-4DA2-859B-3209DAA10AA6}" srcOrd="13" destOrd="0" presId="urn:microsoft.com/office/officeart/2009/3/layout/RandomtoResultProcess"/>
    <dgm:cxn modelId="{DA7F1A33-E2D8-4A73-881D-17965C1835B9}" type="presParOf" srcId="{1EFD7B8D-18BC-4A46-A40C-0A764511C2E2}" destId="{A83C93F5-678E-4F65-BD75-9A9B884BC36D}" srcOrd="14" destOrd="0" presId="urn:microsoft.com/office/officeart/2009/3/layout/RandomtoResultProcess"/>
    <dgm:cxn modelId="{F7153DD3-5E79-4B0F-BDFC-FE9F564B1A8A}" type="presParOf" srcId="{1EFD7B8D-18BC-4A46-A40C-0A764511C2E2}" destId="{C21191DE-C2C1-49AB-8314-8832BCD7E41E}" srcOrd="15" destOrd="0" presId="urn:microsoft.com/office/officeart/2009/3/layout/RandomtoResultProcess"/>
    <dgm:cxn modelId="{3F855C30-B738-4BE0-8AE0-5BFDD63521EA}" type="presParOf" srcId="{1EFD7B8D-18BC-4A46-A40C-0A764511C2E2}" destId="{C5D32B56-8ADE-4922-B671-A18DB0A55EF1}" srcOrd="16" destOrd="0" presId="urn:microsoft.com/office/officeart/2009/3/layout/RandomtoResultProcess"/>
    <dgm:cxn modelId="{AA85B686-40DC-41CB-BDFE-BDE714F73DBC}" type="presParOf" srcId="{1EFD7B8D-18BC-4A46-A40C-0A764511C2E2}" destId="{902E012A-6F92-4E56-889C-F670307FACB8}" srcOrd="17" destOrd="0" presId="urn:microsoft.com/office/officeart/2009/3/layout/RandomtoResultProcess"/>
    <dgm:cxn modelId="{015DA38B-843F-44F2-A188-EFE35B7C396B}" type="presParOf" srcId="{1EFD7B8D-18BC-4A46-A40C-0A764511C2E2}" destId="{39BB39A9-1E08-4E6F-8369-1CC6AD3B00A3}" srcOrd="18" destOrd="0" presId="urn:microsoft.com/office/officeart/2009/3/layout/RandomtoResultProcess"/>
    <dgm:cxn modelId="{AE6C0C2F-6B3A-467A-A511-401B95414BD6}" type="presParOf" srcId="{3D216178-17C4-452C-AB3B-6F10DCB7DD3B}" destId="{A5FE0CBF-A939-46DF-AF9E-1D4D3861EE48}" srcOrd="1" destOrd="0" presId="urn:microsoft.com/office/officeart/2009/3/layout/RandomtoResultProcess"/>
    <dgm:cxn modelId="{5EA698F3-4532-4BE7-86F7-0C097DDDCAED}" type="presParOf" srcId="{A5FE0CBF-A939-46DF-AF9E-1D4D3861EE48}" destId="{881EF02E-EA3C-4AEC-9911-CED85AD60D30}" srcOrd="0" destOrd="0" presId="urn:microsoft.com/office/officeart/2009/3/layout/RandomtoResultProcess"/>
    <dgm:cxn modelId="{401F0F1E-1223-484C-B4CA-5C07F2375B1B}" type="presParOf" srcId="{A5FE0CBF-A939-46DF-AF9E-1D4D3861EE48}" destId="{F3BC9BAD-C2AD-496E-B9FF-09C2F33551D2}" srcOrd="1" destOrd="0" presId="urn:microsoft.com/office/officeart/2009/3/layout/RandomtoResultProcess"/>
    <dgm:cxn modelId="{5E5721F8-B344-4BD2-9517-0D038CACF177}" type="presParOf" srcId="{3D216178-17C4-452C-AB3B-6F10DCB7DD3B}" destId="{BDF61AB6-1422-43D0-8876-1D5CB5885CA6}" srcOrd="2" destOrd="0" presId="urn:microsoft.com/office/officeart/2009/3/layout/RandomtoResultProcess"/>
    <dgm:cxn modelId="{B0E4CF62-2166-4F54-ACB4-F79DE85D6AE7}" type="presParOf" srcId="{3D216178-17C4-452C-AB3B-6F10DCB7DD3B}" destId="{81482341-8E9E-4281-8DD4-A643C09F80D5}" srcOrd="3" destOrd="0" presId="urn:microsoft.com/office/officeart/2009/3/layout/RandomtoResultProcess"/>
    <dgm:cxn modelId="{C2719E8A-F74B-4AB1-BE26-FBA7B4C4533B}" type="presParOf" srcId="{81482341-8E9E-4281-8DD4-A643C09F80D5}" destId="{D8D9CB8C-44BE-46A0-8E3F-ABA1CFEE99DA}" srcOrd="0" destOrd="0" presId="urn:microsoft.com/office/officeart/2009/3/layout/RandomtoResultProcess"/>
    <dgm:cxn modelId="{35A039E2-C4F9-4165-AF8D-596971FE1326}" type="presParOf" srcId="{81482341-8E9E-4281-8DD4-A643C09F80D5}" destId="{467E49A7-F3EE-4ACD-A535-43D4339F7CB4}" srcOrd="1" destOrd="0" presId="urn:microsoft.com/office/officeart/2009/3/layout/RandomtoResultProcess"/>
    <dgm:cxn modelId="{F000C5CC-6788-4102-B69F-326797065556}" type="presParOf" srcId="{3D216178-17C4-452C-AB3B-6F10DCB7DD3B}" destId="{5C77387B-8BA5-4AE5-B50B-62CD41FA4430}" srcOrd="4" destOrd="0" presId="urn:microsoft.com/office/officeart/2009/3/layout/RandomtoResultProcess"/>
    <dgm:cxn modelId="{4C4D577E-5792-4CAE-9BF8-EA4A79E18A6E}" type="presParOf" srcId="{5C77387B-8BA5-4AE5-B50B-62CD41FA4430}" destId="{1040F4A6-A14D-4C18-A943-F1E32C012E64}" srcOrd="0" destOrd="0" presId="urn:microsoft.com/office/officeart/2009/3/layout/RandomtoResultProcess"/>
    <dgm:cxn modelId="{03C39551-5823-478C-8F46-255F3C2289AF}" type="presParOf" srcId="{5C77387B-8BA5-4AE5-B50B-62CD41FA4430}" destId="{1A9478A5-7F16-451D-95E3-3387A2380E38}"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F2A7C-5C58-4A43-BC33-DE7454CE0D3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tr-TR"/>
        </a:p>
      </dgm:t>
    </dgm:pt>
    <dgm:pt modelId="{583953CF-8C63-4FFB-A595-55CC60DAE5EE}">
      <dgm:prSet phldrT="[Text]" custT="1"/>
      <dgm:spPr>
        <a:xfrm>
          <a:off x="274320" y="399779"/>
          <a:ext cx="3840480" cy="26568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kendimize uygun, gerçekçi olmalıdır.</a:t>
          </a:r>
        </a:p>
      </dgm:t>
    </dgm:pt>
    <dgm:pt modelId="{6CA45D4D-1000-447C-A41D-046218ECD7F7}" type="parTrans" cxnId="{6EE0C30A-F22B-424D-B311-2A5DA1D7B7FC}">
      <dgm:prSet/>
      <dgm:spPr/>
      <dgm:t>
        <a:bodyPr/>
        <a:lstStyle/>
        <a:p>
          <a:endParaRPr lang="tr-TR"/>
        </a:p>
      </dgm:t>
    </dgm:pt>
    <dgm:pt modelId="{C3C858CF-73BF-49B4-B3BA-DA08588906B6}" type="sibTrans" cxnId="{6EE0C30A-F22B-424D-B311-2A5DA1D7B7FC}">
      <dgm:prSet/>
      <dgm:spPr/>
      <dgm:t>
        <a:bodyPr/>
        <a:lstStyle/>
        <a:p>
          <a:endParaRPr lang="tr-TR"/>
        </a:p>
      </dgm:t>
    </dgm:pt>
    <dgm:pt modelId="{7BFE5BD8-A4EF-4F02-A16F-4483512E1E6E}">
      <dgm:prSet phldrT="[Text]" custT="1"/>
      <dgm:spPr>
        <a:xfrm>
          <a:off x="274320" y="808020"/>
          <a:ext cx="3840480" cy="26568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bize ait tüm kaynaklarımızı harekete geçirmelidir.</a:t>
          </a:r>
        </a:p>
      </dgm:t>
    </dgm:pt>
    <dgm:pt modelId="{D4F7E4F5-15BA-48E1-BFE5-146D252B45E8}" type="parTrans" cxnId="{B3D5E41A-4D27-4648-8F06-2964ADD81477}">
      <dgm:prSet/>
      <dgm:spPr/>
      <dgm:t>
        <a:bodyPr/>
        <a:lstStyle/>
        <a:p>
          <a:endParaRPr lang="tr-TR"/>
        </a:p>
      </dgm:t>
    </dgm:pt>
    <dgm:pt modelId="{93098F67-166D-43FB-8992-3996F003ED75}" type="sibTrans" cxnId="{B3D5E41A-4D27-4648-8F06-2964ADD81477}">
      <dgm:prSet/>
      <dgm:spPr/>
      <dgm:t>
        <a:bodyPr/>
        <a:lstStyle/>
        <a:p>
          <a:endParaRPr lang="tr-TR"/>
        </a:p>
      </dgm:t>
    </dgm:pt>
    <dgm:pt modelId="{840F6287-B261-4C79-861A-83D2035B6E51}">
      <dgm:prSet phldrT="[Text]" custT="1"/>
      <dgm:spPr>
        <a:xfrm>
          <a:off x="274320" y="1216259"/>
          <a:ext cx="3840480" cy="26568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Amaçlarımıza ulaşmaya çalışırken gösterdiğimiz çabalar ölçülebilir olmalıdır.</a:t>
          </a:r>
        </a:p>
      </dgm:t>
    </dgm:pt>
    <dgm:pt modelId="{27F3E55F-6005-40B6-8CB1-B7A0328A550C}" type="parTrans" cxnId="{4F20C5CA-7A06-4AED-B04A-68551A238FE2}">
      <dgm:prSet/>
      <dgm:spPr/>
      <dgm:t>
        <a:bodyPr/>
        <a:lstStyle/>
        <a:p>
          <a:endParaRPr lang="tr-TR"/>
        </a:p>
      </dgm:t>
    </dgm:pt>
    <dgm:pt modelId="{C32BE591-B5E9-40F2-AF2D-594EB61C9B2B}" type="sibTrans" cxnId="{4F20C5CA-7A06-4AED-B04A-68551A238FE2}">
      <dgm:prSet/>
      <dgm:spPr/>
      <dgm:t>
        <a:bodyPr/>
        <a:lstStyle/>
        <a:p>
          <a:endParaRPr lang="tr-TR"/>
        </a:p>
      </dgm:t>
    </dgm:pt>
    <dgm:pt modelId="{207BE876-2513-4815-A802-AB8020E670EB}">
      <dgm:prSet phldrT="[Text]" custT="1"/>
      <dgm:spPr>
        <a:xfrm>
          <a:off x="274320" y="1624500"/>
          <a:ext cx="3840480" cy="26568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kişisel yeterliliğimizi artırmalıdır.</a:t>
          </a:r>
        </a:p>
      </dgm:t>
    </dgm:pt>
    <dgm:pt modelId="{45257762-BF39-44CB-8B80-AA955534E74E}" type="parTrans" cxnId="{2EDE74B4-6ED7-4B67-8AA0-1842B6303584}">
      <dgm:prSet/>
      <dgm:spPr/>
      <dgm:t>
        <a:bodyPr/>
        <a:lstStyle/>
        <a:p>
          <a:endParaRPr lang="tr-TR"/>
        </a:p>
      </dgm:t>
    </dgm:pt>
    <dgm:pt modelId="{6E051E9F-1F8D-43FA-A59F-0B58CF02C788}" type="sibTrans" cxnId="{2EDE74B4-6ED7-4B67-8AA0-1842B6303584}">
      <dgm:prSet/>
      <dgm:spPr/>
      <dgm:t>
        <a:bodyPr/>
        <a:lstStyle/>
        <a:p>
          <a:endParaRPr lang="tr-TR"/>
        </a:p>
      </dgm:t>
    </dgm:pt>
    <dgm:pt modelId="{911DFDBF-BA4C-49F3-AADA-69A43EADFC5C}">
      <dgm:prSet phldrT="[Text]" custT="1"/>
      <dgm:spPr>
        <a:xfrm>
          <a:off x="274320" y="2440980"/>
          <a:ext cx="3840480" cy="26568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çalışmaya başlamamız için bizi motive etmelidir.</a:t>
          </a:r>
        </a:p>
      </dgm:t>
    </dgm:pt>
    <dgm:pt modelId="{5CAAF25E-DDE1-4FC5-A97F-C353438DD664}" type="parTrans" cxnId="{C69C6F88-92CC-456B-870E-8C66560CB924}">
      <dgm:prSet/>
      <dgm:spPr/>
      <dgm:t>
        <a:bodyPr/>
        <a:lstStyle/>
        <a:p>
          <a:endParaRPr lang="tr-TR"/>
        </a:p>
      </dgm:t>
    </dgm:pt>
    <dgm:pt modelId="{5DD1CBCE-A7D2-452C-AA64-FD2AFF7FA3B6}" type="sibTrans" cxnId="{C69C6F88-92CC-456B-870E-8C66560CB924}">
      <dgm:prSet/>
      <dgm:spPr/>
      <dgm:t>
        <a:bodyPr/>
        <a:lstStyle/>
        <a:p>
          <a:endParaRPr lang="tr-TR"/>
        </a:p>
      </dgm:t>
    </dgm:pt>
    <dgm:pt modelId="{2C2971D5-F0BF-4AD7-9575-B5B2026D627E}">
      <dgm:prSet phldrT="[Text]" custT="1"/>
      <dgm:spPr>
        <a:xfrm>
          <a:off x="274320" y="2032740"/>
          <a:ext cx="3840480" cy="265680"/>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bizi neyin beklediğine karar vermemize yardımcı olmalıdır.</a:t>
          </a:r>
        </a:p>
      </dgm:t>
    </dgm:pt>
    <dgm:pt modelId="{4EC36841-07F1-4AF8-B88B-D096A03DEA8E}" type="parTrans" cxnId="{3F5C03E0-99B7-4D68-8187-AE36D97D4BC0}">
      <dgm:prSet/>
      <dgm:spPr/>
      <dgm:t>
        <a:bodyPr/>
        <a:lstStyle/>
        <a:p>
          <a:endParaRPr lang="tr-TR"/>
        </a:p>
      </dgm:t>
    </dgm:pt>
    <dgm:pt modelId="{6B762816-A453-43A3-A749-0BF2CB42AA5C}" type="sibTrans" cxnId="{3F5C03E0-99B7-4D68-8187-AE36D97D4BC0}">
      <dgm:prSet/>
      <dgm:spPr/>
      <dgm:t>
        <a:bodyPr/>
        <a:lstStyle/>
        <a:p>
          <a:endParaRPr lang="tr-TR"/>
        </a:p>
      </dgm:t>
    </dgm:pt>
    <dgm:pt modelId="{08D0149B-BBE3-481F-B1DA-4D66FF427302}" type="pres">
      <dgm:prSet presAssocID="{7C1F2A7C-5C58-4A43-BC33-DE7454CE0D3E}" presName="linear" presStyleCnt="0">
        <dgm:presLayoutVars>
          <dgm:dir/>
          <dgm:animLvl val="lvl"/>
          <dgm:resizeHandles val="exact"/>
        </dgm:presLayoutVars>
      </dgm:prSet>
      <dgm:spPr/>
      <dgm:t>
        <a:bodyPr/>
        <a:lstStyle/>
        <a:p>
          <a:endParaRPr lang="tr-TR"/>
        </a:p>
      </dgm:t>
    </dgm:pt>
    <dgm:pt modelId="{6A250BEE-F286-4C7F-81C9-41B1F5030424}" type="pres">
      <dgm:prSet presAssocID="{583953CF-8C63-4FFB-A595-55CC60DAE5EE}" presName="parentLin" presStyleCnt="0"/>
      <dgm:spPr/>
    </dgm:pt>
    <dgm:pt modelId="{EA425547-9B68-4383-999E-95F21C5152D9}" type="pres">
      <dgm:prSet presAssocID="{583953CF-8C63-4FFB-A595-55CC60DAE5EE}" presName="parentLeftMargin" presStyleLbl="node1" presStyleIdx="0" presStyleCnt="6"/>
      <dgm:spPr>
        <a:prstGeom prst="roundRect">
          <a:avLst/>
        </a:prstGeom>
      </dgm:spPr>
      <dgm:t>
        <a:bodyPr/>
        <a:lstStyle/>
        <a:p>
          <a:endParaRPr lang="tr-TR"/>
        </a:p>
      </dgm:t>
    </dgm:pt>
    <dgm:pt modelId="{EFF5DEA1-3CB6-4B5D-9995-62524AEBBAC4}" type="pres">
      <dgm:prSet presAssocID="{583953CF-8C63-4FFB-A595-55CC60DAE5EE}" presName="parentText" presStyleLbl="node1" presStyleIdx="0" presStyleCnt="6" custScaleX="110516" custScaleY="164051">
        <dgm:presLayoutVars>
          <dgm:chMax val="0"/>
          <dgm:bulletEnabled val="1"/>
        </dgm:presLayoutVars>
      </dgm:prSet>
      <dgm:spPr/>
      <dgm:t>
        <a:bodyPr/>
        <a:lstStyle/>
        <a:p>
          <a:endParaRPr lang="tr-TR"/>
        </a:p>
      </dgm:t>
    </dgm:pt>
    <dgm:pt modelId="{AC454DE7-DA41-4102-AD7D-A7FC54DCA930}" type="pres">
      <dgm:prSet presAssocID="{583953CF-8C63-4FFB-A595-55CC60DAE5EE}" presName="negativeSpace" presStyleCnt="0"/>
      <dgm:spPr/>
    </dgm:pt>
    <dgm:pt modelId="{1C57059F-A2D7-4DC1-98E5-62A71658F2DB}" type="pres">
      <dgm:prSet presAssocID="{583953CF-8C63-4FFB-A595-55CC60DAE5EE}" presName="childText" presStyleLbl="conFgAcc1" presStyleIdx="0" presStyleCnt="6">
        <dgm:presLayoutVars>
          <dgm:bulletEnabled val="1"/>
        </dgm:presLayoutVars>
      </dgm:prSet>
      <dgm:spPr>
        <a:xfrm>
          <a:off x="0" y="532619"/>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 modelId="{96D1610D-91F5-4FD7-91B8-D0ECB8541574}" type="pres">
      <dgm:prSet presAssocID="{C3C858CF-73BF-49B4-B3BA-DA08588906B6}" presName="spaceBetweenRectangles" presStyleCnt="0"/>
      <dgm:spPr/>
    </dgm:pt>
    <dgm:pt modelId="{D8123C1F-A68E-42E4-9B11-77AB47868F36}" type="pres">
      <dgm:prSet presAssocID="{7BFE5BD8-A4EF-4F02-A16F-4483512E1E6E}" presName="parentLin" presStyleCnt="0"/>
      <dgm:spPr/>
    </dgm:pt>
    <dgm:pt modelId="{93D52494-D814-4BAA-B5C3-91D8F8AC5B9F}" type="pres">
      <dgm:prSet presAssocID="{7BFE5BD8-A4EF-4F02-A16F-4483512E1E6E}" presName="parentLeftMargin" presStyleLbl="node1" presStyleIdx="0" presStyleCnt="6"/>
      <dgm:spPr>
        <a:prstGeom prst="roundRect">
          <a:avLst/>
        </a:prstGeom>
      </dgm:spPr>
      <dgm:t>
        <a:bodyPr/>
        <a:lstStyle/>
        <a:p>
          <a:endParaRPr lang="tr-TR"/>
        </a:p>
      </dgm:t>
    </dgm:pt>
    <dgm:pt modelId="{FFC5549D-101A-47D2-AEF7-C3E22278240D}" type="pres">
      <dgm:prSet presAssocID="{7BFE5BD8-A4EF-4F02-A16F-4483512E1E6E}" presName="parentText" presStyleLbl="node1" presStyleIdx="1" presStyleCnt="6" custScaleX="110516" custScaleY="164051">
        <dgm:presLayoutVars>
          <dgm:chMax val="0"/>
          <dgm:bulletEnabled val="1"/>
        </dgm:presLayoutVars>
      </dgm:prSet>
      <dgm:spPr/>
      <dgm:t>
        <a:bodyPr/>
        <a:lstStyle/>
        <a:p>
          <a:endParaRPr lang="tr-TR"/>
        </a:p>
      </dgm:t>
    </dgm:pt>
    <dgm:pt modelId="{4DA35F70-BF2E-44DD-A4AD-D7DA4C6162BF}" type="pres">
      <dgm:prSet presAssocID="{7BFE5BD8-A4EF-4F02-A16F-4483512E1E6E}" presName="negativeSpace" presStyleCnt="0"/>
      <dgm:spPr/>
    </dgm:pt>
    <dgm:pt modelId="{82B75F9C-3746-4959-9753-809D9877FBC2}" type="pres">
      <dgm:prSet presAssocID="{7BFE5BD8-A4EF-4F02-A16F-4483512E1E6E}" presName="childText" presStyleLbl="conFgAcc1" presStyleIdx="1" presStyleCnt="6">
        <dgm:presLayoutVars>
          <dgm:bulletEnabled val="1"/>
        </dgm:presLayoutVars>
      </dgm:prSet>
      <dgm:spPr>
        <a:xfrm>
          <a:off x="0" y="940860"/>
          <a:ext cx="5486400" cy="2268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endParaRPr lang="tr-TR"/>
        </a:p>
      </dgm:t>
    </dgm:pt>
    <dgm:pt modelId="{2B8FE5C4-1AAA-427C-9F4B-C3FB443EF56B}" type="pres">
      <dgm:prSet presAssocID="{93098F67-166D-43FB-8992-3996F003ED75}" presName="spaceBetweenRectangles" presStyleCnt="0"/>
      <dgm:spPr/>
    </dgm:pt>
    <dgm:pt modelId="{0E7698C0-F46F-467A-959C-A5D47B15D15F}" type="pres">
      <dgm:prSet presAssocID="{840F6287-B261-4C79-861A-83D2035B6E51}" presName="parentLin" presStyleCnt="0"/>
      <dgm:spPr/>
    </dgm:pt>
    <dgm:pt modelId="{29709AA1-CE62-4ED9-820A-B9029C8D8C9D}" type="pres">
      <dgm:prSet presAssocID="{840F6287-B261-4C79-861A-83D2035B6E51}" presName="parentLeftMargin" presStyleLbl="node1" presStyleIdx="1" presStyleCnt="6"/>
      <dgm:spPr>
        <a:prstGeom prst="roundRect">
          <a:avLst/>
        </a:prstGeom>
      </dgm:spPr>
      <dgm:t>
        <a:bodyPr/>
        <a:lstStyle/>
        <a:p>
          <a:endParaRPr lang="tr-TR"/>
        </a:p>
      </dgm:t>
    </dgm:pt>
    <dgm:pt modelId="{A7E91B49-C49C-40A2-A0EF-24C5924E317D}" type="pres">
      <dgm:prSet presAssocID="{840F6287-B261-4C79-861A-83D2035B6E51}" presName="parentText" presStyleLbl="node1" presStyleIdx="2" presStyleCnt="6" custScaleX="110516" custScaleY="164051">
        <dgm:presLayoutVars>
          <dgm:chMax val="0"/>
          <dgm:bulletEnabled val="1"/>
        </dgm:presLayoutVars>
      </dgm:prSet>
      <dgm:spPr/>
      <dgm:t>
        <a:bodyPr/>
        <a:lstStyle/>
        <a:p>
          <a:endParaRPr lang="tr-TR"/>
        </a:p>
      </dgm:t>
    </dgm:pt>
    <dgm:pt modelId="{578DC126-2B12-4BB2-B7F4-385DC2EB93E2}" type="pres">
      <dgm:prSet presAssocID="{840F6287-B261-4C79-861A-83D2035B6E51}" presName="negativeSpace" presStyleCnt="0"/>
      <dgm:spPr/>
    </dgm:pt>
    <dgm:pt modelId="{43AB3DBE-6FBF-40DD-86FD-A5A7359747FE}" type="pres">
      <dgm:prSet presAssocID="{840F6287-B261-4C79-861A-83D2035B6E51}" presName="childText" presStyleLbl="conFgAcc1" presStyleIdx="2" presStyleCnt="6">
        <dgm:presLayoutVars>
          <dgm:bulletEnabled val="1"/>
        </dgm:presLayoutVars>
      </dgm:prSet>
      <dgm:spPr>
        <a:xfrm>
          <a:off x="0" y="1349099"/>
          <a:ext cx="5486400" cy="2268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endParaRPr lang="tr-TR"/>
        </a:p>
      </dgm:t>
    </dgm:pt>
    <dgm:pt modelId="{C3ECCE94-98CE-4416-BA5C-128311CF9C65}" type="pres">
      <dgm:prSet presAssocID="{C32BE591-B5E9-40F2-AF2D-594EB61C9B2B}" presName="spaceBetweenRectangles" presStyleCnt="0"/>
      <dgm:spPr/>
    </dgm:pt>
    <dgm:pt modelId="{7B363094-9939-4A8D-A7D7-A93D2CA9BF44}" type="pres">
      <dgm:prSet presAssocID="{207BE876-2513-4815-A802-AB8020E670EB}" presName="parentLin" presStyleCnt="0"/>
      <dgm:spPr/>
    </dgm:pt>
    <dgm:pt modelId="{13F10C0C-04C5-4282-8307-998B911539F8}" type="pres">
      <dgm:prSet presAssocID="{207BE876-2513-4815-A802-AB8020E670EB}" presName="parentLeftMargin" presStyleLbl="node1" presStyleIdx="2" presStyleCnt="6"/>
      <dgm:spPr>
        <a:prstGeom prst="roundRect">
          <a:avLst/>
        </a:prstGeom>
      </dgm:spPr>
      <dgm:t>
        <a:bodyPr/>
        <a:lstStyle/>
        <a:p>
          <a:endParaRPr lang="tr-TR"/>
        </a:p>
      </dgm:t>
    </dgm:pt>
    <dgm:pt modelId="{A9A2CA3C-58DF-43CF-AC2E-73C2FCCCF68A}" type="pres">
      <dgm:prSet presAssocID="{207BE876-2513-4815-A802-AB8020E670EB}" presName="parentText" presStyleLbl="node1" presStyleIdx="3" presStyleCnt="6" custScaleX="110516" custScaleY="164051">
        <dgm:presLayoutVars>
          <dgm:chMax val="0"/>
          <dgm:bulletEnabled val="1"/>
        </dgm:presLayoutVars>
      </dgm:prSet>
      <dgm:spPr/>
      <dgm:t>
        <a:bodyPr/>
        <a:lstStyle/>
        <a:p>
          <a:endParaRPr lang="tr-TR"/>
        </a:p>
      </dgm:t>
    </dgm:pt>
    <dgm:pt modelId="{22D74845-4EF0-4BBE-8146-AECE87AE2365}" type="pres">
      <dgm:prSet presAssocID="{207BE876-2513-4815-A802-AB8020E670EB}" presName="negativeSpace" presStyleCnt="0"/>
      <dgm:spPr/>
    </dgm:pt>
    <dgm:pt modelId="{22DAD5F8-9F29-44BB-AB91-4D11C951D92A}" type="pres">
      <dgm:prSet presAssocID="{207BE876-2513-4815-A802-AB8020E670EB}" presName="childText" presStyleLbl="conFgAcc1" presStyleIdx="3" presStyleCnt="6">
        <dgm:presLayoutVars>
          <dgm:bulletEnabled val="1"/>
        </dgm:presLayoutVars>
      </dgm:prSet>
      <dgm:spPr>
        <a:xfrm>
          <a:off x="0" y="1757340"/>
          <a:ext cx="5486400" cy="2268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endParaRPr lang="tr-TR"/>
        </a:p>
      </dgm:t>
    </dgm:pt>
    <dgm:pt modelId="{CE6CAF26-EC08-4B9E-896A-90D2D4F7D05E}" type="pres">
      <dgm:prSet presAssocID="{6E051E9F-1F8D-43FA-A59F-0B58CF02C788}" presName="spaceBetweenRectangles" presStyleCnt="0"/>
      <dgm:spPr/>
    </dgm:pt>
    <dgm:pt modelId="{60EE55C5-3656-457B-8F5D-1C01949EB861}" type="pres">
      <dgm:prSet presAssocID="{2C2971D5-F0BF-4AD7-9575-B5B2026D627E}" presName="parentLin" presStyleCnt="0"/>
      <dgm:spPr/>
    </dgm:pt>
    <dgm:pt modelId="{D8D75714-7242-45E1-8140-F13EEC4D3F53}" type="pres">
      <dgm:prSet presAssocID="{2C2971D5-F0BF-4AD7-9575-B5B2026D627E}" presName="parentLeftMargin" presStyleLbl="node1" presStyleIdx="3" presStyleCnt="6"/>
      <dgm:spPr>
        <a:prstGeom prst="roundRect">
          <a:avLst/>
        </a:prstGeom>
      </dgm:spPr>
      <dgm:t>
        <a:bodyPr/>
        <a:lstStyle/>
        <a:p>
          <a:endParaRPr lang="tr-TR"/>
        </a:p>
      </dgm:t>
    </dgm:pt>
    <dgm:pt modelId="{6EC12F45-726A-4887-ADD3-5D0DE3EDAAF5}" type="pres">
      <dgm:prSet presAssocID="{2C2971D5-F0BF-4AD7-9575-B5B2026D627E}" presName="parentText" presStyleLbl="node1" presStyleIdx="4" presStyleCnt="6" custScaleX="110516" custScaleY="164051">
        <dgm:presLayoutVars>
          <dgm:chMax val="0"/>
          <dgm:bulletEnabled val="1"/>
        </dgm:presLayoutVars>
      </dgm:prSet>
      <dgm:spPr/>
      <dgm:t>
        <a:bodyPr/>
        <a:lstStyle/>
        <a:p>
          <a:endParaRPr lang="tr-TR"/>
        </a:p>
      </dgm:t>
    </dgm:pt>
    <dgm:pt modelId="{5D858873-F183-45CC-BA5C-BC5A5B4EFBBC}" type="pres">
      <dgm:prSet presAssocID="{2C2971D5-F0BF-4AD7-9575-B5B2026D627E}" presName="negativeSpace" presStyleCnt="0"/>
      <dgm:spPr/>
    </dgm:pt>
    <dgm:pt modelId="{0D324FFB-3AA9-4889-B67A-53574E8DE0D1}" type="pres">
      <dgm:prSet presAssocID="{2C2971D5-F0BF-4AD7-9575-B5B2026D627E}" presName="childText" presStyleLbl="conFgAcc1" presStyleIdx="4" presStyleCnt="6">
        <dgm:presLayoutVars>
          <dgm:bulletEnabled val="1"/>
        </dgm:presLayoutVars>
      </dgm:prSet>
      <dgm:spPr>
        <a:xfrm>
          <a:off x="0" y="2165580"/>
          <a:ext cx="5486400" cy="226800"/>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endParaRPr lang="tr-TR"/>
        </a:p>
      </dgm:t>
    </dgm:pt>
    <dgm:pt modelId="{1F008328-F3F3-4368-B2A6-75FEB5E9277B}" type="pres">
      <dgm:prSet presAssocID="{6B762816-A453-43A3-A749-0BF2CB42AA5C}" presName="spaceBetweenRectangles" presStyleCnt="0"/>
      <dgm:spPr/>
    </dgm:pt>
    <dgm:pt modelId="{D6463193-04B4-496E-A655-753B787B78A8}" type="pres">
      <dgm:prSet presAssocID="{911DFDBF-BA4C-49F3-AADA-69A43EADFC5C}" presName="parentLin" presStyleCnt="0"/>
      <dgm:spPr/>
    </dgm:pt>
    <dgm:pt modelId="{1B11F7F3-BD96-4D57-84C0-D965241E0964}" type="pres">
      <dgm:prSet presAssocID="{911DFDBF-BA4C-49F3-AADA-69A43EADFC5C}" presName="parentLeftMargin" presStyleLbl="node1" presStyleIdx="4" presStyleCnt="6"/>
      <dgm:spPr>
        <a:prstGeom prst="roundRect">
          <a:avLst/>
        </a:prstGeom>
      </dgm:spPr>
      <dgm:t>
        <a:bodyPr/>
        <a:lstStyle/>
        <a:p>
          <a:endParaRPr lang="tr-TR"/>
        </a:p>
      </dgm:t>
    </dgm:pt>
    <dgm:pt modelId="{1AC19817-BF75-43D4-B834-6DA4F7EAD303}" type="pres">
      <dgm:prSet presAssocID="{911DFDBF-BA4C-49F3-AADA-69A43EADFC5C}" presName="parentText" presStyleLbl="node1" presStyleIdx="5" presStyleCnt="6" custScaleX="110516" custScaleY="164051">
        <dgm:presLayoutVars>
          <dgm:chMax val="0"/>
          <dgm:bulletEnabled val="1"/>
        </dgm:presLayoutVars>
      </dgm:prSet>
      <dgm:spPr/>
      <dgm:t>
        <a:bodyPr/>
        <a:lstStyle/>
        <a:p>
          <a:endParaRPr lang="tr-TR"/>
        </a:p>
      </dgm:t>
    </dgm:pt>
    <dgm:pt modelId="{CE933EAB-79C1-4C48-A206-7D5213B1DF53}" type="pres">
      <dgm:prSet presAssocID="{911DFDBF-BA4C-49F3-AADA-69A43EADFC5C}" presName="negativeSpace" presStyleCnt="0"/>
      <dgm:spPr/>
    </dgm:pt>
    <dgm:pt modelId="{F5B784BC-ECB9-4B88-ABA2-49BEC42ECA96}" type="pres">
      <dgm:prSet presAssocID="{911DFDBF-BA4C-49F3-AADA-69A43EADFC5C}" presName="childText" presStyleLbl="conFgAcc1" presStyleIdx="5" presStyleCnt="6">
        <dgm:presLayoutVars>
          <dgm:bulletEnabled val="1"/>
        </dgm:presLayoutVars>
      </dgm:prSet>
      <dgm:spPr>
        <a:xfrm>
          <a:off x="0" y="2573820"/>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Lst>
  <dgm:cxnLst>
    <dgm:cxn modelId="{4F20C5CA-7A06-4AED-B04A-68551A238FE2}" srcId="{7C1F2A7C-5C58-4A43-BC33-DE7454CE0D3E}" destId="{840F6287-B261-4C79-861A-83D2035B6E51}" srcOrd="2" destOrd="0" parTransId="{27F3E55F-6005-40B6-8CB1-B7A0328A550C}" sibTransId="{C32BE591-B5E9-40F2-AF2D-594EB61C9B2B}"/>
    <dgm:cxn modelId="{BC066A99-B31F-4B39-AF06-A8A8E95AC737}" type="presOf" srcId="{840F6287-B261-4C79-861A-83D2035B6E51}" destId="{29709AA1-CE62-4ED9-820A-B9029C8D8C9D}" srcOrd="0" destOrd="0" presId="urn:microsoft.com/office/officeart/2005/8/layout/list1"/>
    <dgm:cxn modelId="{6C38C36F-59CC-4305-A4F6-993502B2D111}" type="presOf" srcId="{7BFE5BD8-A4EF-4F02-A16F-4483512E1E6E}" destId="{93D52494-D814-4BAA-B5C3-91D8F8AC5B9F}" srcOrd="0" destOrd="0" presId="urn:microsoft.com/office/officeart/2005/8/layout/list1"/>
    <dgm:cxn modelId="{3F5C03E0-99B7-4D68-8187-AE36D97D4BC0}" srcId="{7C1F2A7C-5C58-4A43-BC33-DE7454CE0D3E}" destId="{2C2971D5-F0BF-4AD7-9575-B5B2026D627E}" srcOrd="4" destOrd="0" parTransId="{4EC36841-07F1-4AF8-B88B-D096A03DEA8E}" sibTransId="{6B762816-A453-43A3-A749-0BF2CB42AA5C}"/>
    <dgm:cxn modelId="{501287FC-7EC6-45FB-A368-CCC606E6062D}" type="presOf" srcId="{2C2971D5-F0BF-4AD7-9575-B5B2026D627E}" destId="{D8D75714-7242-45E1-8140-F13EEC4D3F53}" srcOrd="0" destOrd="0" presId="urn:microsoft.com/office/officeart/2005/8/layout/list1"/>
    <dgm:cxn modelId="{FAC1B259-851C-4188-88D5-3DA4CDEA947F}" type="presOf" srcId="{583953CF-8C63-4FFB-A595-55CC60DAE5EE}" destId="{EA425547-9B68-4383-999E-95F21C5152D9}" srcOrd="0" destOrd="0" presId="urn:microsoft.com/office/officeart/2005/8/layout/list1"/>
    <dgm:cxn modelId="{3D1D0B34-258E-4E4E-B6BA-113BA596D43D}" type="presOf" srcId="{2C2971D5-F0BF-4AD7-9575-B5B2026D627E}" destId="{6EC12F45-726A-4887-ADD3-5D0DE3EDAAF5}" srcOrd="1" destOrd="0" presId="urn:microsoft.com/office/officeart/2005/8/layout/list1"/>
    <dgm:cxn modelId="{FD7920A4-F8FF-468F-AE97-818749F0C6CB}" type="presOf" srcId="{840F6287-B261-4C79-861A-83D2035B6E51}" destId="{A7E91B49-C49C-40A2-A0EF-24C5924E317D}" srcOrd="1" destOrd="0" presId="urn:microsoft.com/office/officeart/2005/8/layout/list1"/>
    <dgm:cxn modelId="{C69C6F88-92CC-456B-870E-8C66560CB924}" srcId="{7C1F2A7C-5C58-4A43-BC33-DE7454CE0D3E}" destId="{911DFDBF-BA4C-49F3-AADA-69A43EADFC5C}" srcOrd="5" destOrd="0" parTransId="{5CAAF25E-DDE1-4FC5-A97F-C353438DD664}" sibTransId="{5DD1CBCE-A7D2-452C-AA64-FD2AFF7FA3B6}"/>
    <dgm:cxn modelId="{2D320910-B29E-4D92-B7D0-9DB73C9E86BB}" type="presOf" srcId="{7C1F2A7C-5C58-4A43-BC33-DE7454CE0D3E}" destId="{08D0149B-BBE3-481F-B1DA-4D66FF427302}" srcOrd="0" destOrd="0" presId="urn:microsoft.com/office/officeart/2005/8/layout/list1"/>
    <dgm:cxn modelId="{6EE0C30A-F22B-424D-B311-2A5DA1D7B7FC}" srcId="{7C1F2A7C-5C58-4A43-BC33-DE7454CE0D3E}" destId="{583953CF-8C63-4FFB-A595-55CC60DAE5EE}" srcOrd="0" destOrd="0" parTransId="{6CA45D4D-1000-447C-A41D-046218ECD7F7}" sibTransId="{C3C858CF-73BF-49B4-B3BA-DA08588906B6}"/>
    <dgm:cxn modelId="{B3D5E41A-4D27-4648-8F06-2964ADD81477}" srcId="{7C1F2A7C-5C58-4A43-BC33-DE7454CE0D3E}" destId="{7BFE5BD8-A4EF-4F02-A16F-4483512E1E6E}" srcOrd="1" destOrd="0" parTransId="{D4F7E4F5-15BA-48E1-BFE5-146D252B45E8}" sibTransId="{93098F67-166D-43FB-8992-3996F003ED75}"/>
    <dgm:cxn modelId="{1B452517-7D69-45F3-89A7-B5368E1C75C5}" type="presOf" srcId="{207BE876-2513-4815-A802-AB8020E670EB}" destId="{13F10C0C-04C5-4282-8307-998B911539F8}" srcOrd="0" destOrd="0" presId="urn:microsoft.com/office/officeart/2005/8/layout/list1"/>
    <dgm:cxn modelId="{2EDE74B4-6ED7-4B67-8AA0-1842B6303584}" srcId="{7C1F2A7C-5C58-4A43-BC33-DE7454CE0D3E}" destId="{207BE876-2513-4815-A802-AB8020E670EB}" srcOrd="3" destOrd="0" parTransId="{45257762-BF39-44CB-8B80-AA955534E74E}" sibTransId="{6E051E9F-1F8D-43FA-A59F-0B58CF02C788}"/>
    <dgm:cxn modelId="{03A0516C-8E96-4A96-B490-A554F97C7DD8}" type="presOf" srcId="{7BFE5BD8-A4EF-4F02-A16F-4483512E1E6E}" destId="{FFC5549D-101A-47D2-AEF7-C3E22278240D}" srcOrd="1" destOrd="0" presId="urn:microsoft.com/office/officeart/2005/8/layout/list1"/>
    <dgm:cxn modelId="{CEB025C0-6E81-4709-9855-02E7481B4A75}" type="presOf" srcId="{911DFDBF-BA4C-49F3-AADA-69A43EADFC5C}" destId="{1AC19817-BF75-43D4-B834-6DA4F7EAD303}" srcOrd="1" destOrd="0" presId="urn:microsoft.com/office/officeart/2005/8/layout/list1"/>
    <dgm:cxn modelId="{96723874-84F5-4160-9E6E-525F2ACB5431}" type="presOf" srcId="{911DFDBF-BA4C-49F3-AADA-69A43EADFC5C}" destId="{1B11F7F3-BD96-4D57-84C0-D965241E0964}" srcOrd="0" destOrd="0" presId="urn:microsoft.com/office/officeart/2005/8/layout/list1"/>
    <dgm:cxn modelId="{E6423B6C-D784-4285-8C69-66DE8601F3E0}" type="presOf" srcId="{583953CF-8C63-4FFB-A595-55CC60DAE5EE}" destId="{EFF5DEA1-3CB6-4B5D-9995-62524AEBBAC4}" srcOrd="1" destOrd="0" presId="urn:microsoft.com/office/officeart/2005/8/layout/list1"/>
    <dgm:cxn modelId="{3903E2AC-76BC-4A59-A4EA-1F35378B2E33}" type="presOf" srcId="{207BE876-2513-4815-A802-AB8020E670EB}" destId="{A9A2CA3C-58DF-43CF-AC2E-73C2FCCCF68A}" srcOrd="1" destOrd="0" presId="urn:microsoft.com/office/officeart/2005/8/layout/list1"/>
    <dgm:cxn modelId="{39F1C125-DC44-4D45-BC0E-CE96AB98BDA5}" type="presParOf" srcId="{08D0149B-BBE3-481F-B1DA-4D66FF427302}" destId="{6A250BEE-F286-4C7F-81C9-41B1F5030424}" srcOrd="0" destOrd="0" presId="urn:microsoft.com/office/officeart/2005/8/layout/list1"/>
    <dgm:cxn modelId="{77105955-AAA3-4AAC-B36A-A5BC812B061A}" type="presParOf" srcId="{6A250BEE-F286-4C7F-81C9-41B1F5030424}" destId="{EA425547-9B68-4383-999E-95F21C5152D9}" srcOrd="0" destOrd="0" presId="urn:microsoft.com/office/officeart/2005/8/layout/list1"/>
    <dgm:cxn modelId="{5BAAABDC-47C0-4D3F-ACF2-45B0A95B4DE8}" type="presParOf" srcId="{6A250BEE-F286-4C7F-81C9-41B1F5030424}" destId="{EFF5DEA1-3CB6-4B5D-9995-62524AEBBAC4}" srcOrd="1" destOrd="0" presId="urn:microsoft.com/office/officeart/2005/8/layout/list1"/>
    <dgm:cxn modelId="{5FCADE9B-CA2E-4C0F-9C87-7B0E73F00C68}" type="presParOf" srcId="{08D0149B-BBE3-481F-B1DA-4D66FF427302}" destId="{AC454DE7-DA41-4102-AD7D-A7FC54DCA930}" srcOrd="1" destOrd="0" presId="urn:microsoft.com/office/officeart/2005/8/layout/list1"/>
    <dgm:cxn modelId="{B336820C-7166-4BA8-8ABB-35526078A4AB}" type="presParOf" srcId="{08D0149B-BBE3-481F-B1DA-4D66FF427302}" destId="{1C57059F-A2D7-4DC1-98E5-62A71658F2DB}" srcOrd="2" destOrd="0" presId="urn:microsoft.com/office/officeart/2005/8/layout/list1"/>
    <dgm:cxn modelId="{6E4AB57F-6835-4FDD-89B5-8C7D81D268FE}" type="presParOf" srcId="{08D0149B-BBE3-481F-B1DA-4D66FF427302}" destId="{96D1610D-91F5-4FD7-91B8-D0ECB8541574}" srcOrd="3" destOrd="0" presId="urn:microsoft.com/office/officeart/2005/8/layout/list1"/>
    <dgm:cxn modelId="{56371D46-082A-408C-9871-F79A124093CC}" type="presParOf" srcId="{08D0149B-BBE3-481F-B1DA-4D66FF427302}" destId="{D8123C1F-A68E-42E4-9B11-77AB47868F36}" srcOrd="4" destOrd="0" presId="urn:microsoft.com/office/officeart/2005/8/layout/list1"/>
    <dgm:cxn modelId="{4440D664-39D7-40DC-A91E-BB8251A977FE}" type="presParOf" srcId="{D8123C1F-A68E-42E4-9B11-77AB47868F36}" destId="{93D52494-D814-4BAA-B5C3-91D8F8AC5B9F}" srcOrd="0" destOrd="0" presId="urn:microsoft.com/office/officeart/2005/8/layout/list1"/>
    <dgm:cxn modelId="{3A7667DD-D8C8-4696-82F5-C162E605CE25}" type="presParOf" srcId="{D8123C1F-A68E-42E4-9B11-77AB47868F36}" destId="{FFC5549D-101A-47D2-AEF7-C3E22278240D}" srcOrd="1" destOrd="0" presId="urn:microsoft.com/office/officeart/2005/8/layout/list1"/>
    <dgm:cxn modelId="{6790DE37-CCE1-439D-9880-37818527A2FC}" type="presParOf" srcId="{08D0149B-BBE3-481F-B1DA-4D66FF427302}" destId="{4DA35F70-BF2E-44DD-A4AD-D7DA4C6162BF}" srcOrd="5" destOrd="0" presId="urn:microsoft.com/office/officeart/2005/8/layout/list1"/>
    <dgm:cxn modelId="{58D3342D-E6FD-4091-91E5-ED7229F51C6E}" type="presParOf" srcId="{08D0149B-BBE3-481F-B1DA-4D66FF427302}" destId="{82B75F9C-3746-4959-9753-809D9877FBC2}" srcOrd="6" destOrd="0" presId="urn:microsoft.com/office/officeart/2005/8/layout/list1"/>
    <dgm:cxn modelId="{06047387-9F06-4CFE-AD3D-95E03C5C37B3}" type="presParOf" srcId="{08D0149B-BBE3-481F-B1DA-4D66FF427302}" destId="{2B8FE5C4-1AAA-427C-9F4B-C3FB443EF56B}" srcOrd="7" destOrd="0" presId="urn:microsoft.com/office/officeart/2005/8/layout/list1"/>
    <dgm:cxn modelId="{1D3DAF01-B324-420F-BB60-06AC4F2BAAAF}" type="presParOf" srcId="{08D0149B-BBE3-481F-B1DA-4D66FF427302}" destId="{0E7698C0-F46F-467A-959C-A5D47B15D15F}" srcOrd="8" destOrd="0" presId="urn:microsoft.com/office/officeart/2005/8/layout/list1"/>
    <dgm:cxn modelId="{8709DE74-F204-4C2C-91A7-6A7443D9E271}" type="presParOf" srcId="{0E7698C0-F46F-467A-959C-A5D47B15D15F}" destId="{29709AA1-CE62-4ED9-820A-B9029C8D8C9D}" srcOrd="0" destOrd="0" presId="urn:microsoft.com/office/officeart/2005/8/layout/list1"/>
    <dgm:cxn modelId="{8D7A1974-E11F-4902-BF65-AA0F66AC9E5D}" type="presParOf" srcId="{0E7698C0-F46F-467A-959C-A5D47B15D15F}" destId="{A7E91B49-C49C-40A2-A0EF-24C5924E317D}" srcOrd="1" destOrd="0" presId="urn:microsoft.com/office/officeart/2005/8/layout/list1"/>
    <dgm:cxn modelId="{A8DC8E17-616B-46B8-AFD3-46AA2E0574BD}" type="presParOf" srcId="{08D0149B-BBE3-481F-B1DA-4D66FF427302}" destId="{578DC126-2B12-4BB2-B7F4-385DC2EB93E2}" srcOrd="9" destOrd="0" presId="urn:microsoft.com/office/officeart/2005/8/layout/list1"/>
    <dgm:cxn modelId="{3FF5A4A0-6C67-4F50-A9EC-60F8EE4812B4}" type="presParOf" srcId="{08D0149B-BBE3-481F-B1DA-4D66FF427302}" destId="{43AB3DBE-6FBF-40DD-86FD-A5A7359747FE}" srcOrd="10" destOrd="0" presId="urn:microsoft.com/office/officeart/2005/8/layout/list1"/>
    <dgm:cxn modelId="{F247659B-CAD9-476C-ADC9-0F590AD0F388}" type="presParOf" srcId="{08D0149B-BBE3-481F-B1DA-4D66FF427302}" destId="{C3ECCE94-98CE-4416-BA5C-128311CF9C65}" srcOrd="11" destOrd="0" presId="urn:microsoft.com/office/officeart/2005/8/layout/list1"/>
    <dgm:cxn modelId="{465A9F00-3FC5-4DD1-B039-B5F6714506EF}" type="presParOf" srcId="{08D0149B-BBE3-481F-B1DA-4D66FF427302}" destId="{7B363094-9939-4A8D-A7D7-A93D2CA9BF44}" srcOrd="12" destOrd="0" presId="urn:microsoft.com/office/officeart/2005/8/layout/list1"/>
    <dgm:cxn modelId="{1A7B336A-A9B6-4749-B117-ABE057D4B663}" type="presParOf" srcId="{7B363094-9939-4A8D-A7D7-A93D2CA9BF44}" destId="{13F10C0C-04C5-4282-8307-998B911539F8}" srcOrd="0" destOrd="0" presId="urn:microsoft.com/office/officeart/2005/8/layout/list1"/>
    <dgm:cxn modelId="{EAAE2A28-0785-4695-9C66-7CB60B0DB5CA}" type="presParOf" srcId="{7B363094-9939-4A8D-A7D7-A93D2CA9BF44}" destId="{A9A2CA3C-58DF-43CF-AC2E-73C2FCCCF68A}" srcOrd="1" destOrd="0" presId="urn:microsoft.com/office/officeart/2005/8/layout/list1"/>
    <dgm:cxn modelId="{6459EF45-5BFA-4B2B-A5D3-0FAB7EDE930D}" type="presParOf" srcId="{08D0149B-BBE3-481F-B1DA-4D66FF427302}" destId="{22D74845-4EF0-4BBE-8146-AECE87AE2365}" srcOrd="13" destOrd="0" presId="urn:microsoft.com/office/officeart/2005/8/layout/list1"/>
    <dgm:cxn modelId="{972CAD7D-1B3C-4B2E-B306-96824742B9A7}" type="presParOf" srcId="{08D0149B-BBE3-481F-B1DA-4D66FF427302}" destId="{22DAD5F8-9F29-44BB-AB91-4D11C951D92A}" srcOrd="14" destOrd="0" presId="urn:microsoft.com/office/officeart/2005/8/layout/list1"/>
    <dgm:cxn modelId="{FEF5115E-1BA5-49A3-8FC4-D086516DC9E2}" type="presParOf" srcId="{08D0149B-BBE3-481F-B1DA-4D66FF427302}" destId="{CE6CAF26-EC08-4B9E-896A-90D2D4F7D05E}" srcOrd="15" destOrd="0" presId="urn:microsoft.com/office/officeart/2005/8/layout/list1"/>
    <dgm:cxn modelId="{7FF7428D-8F7F-4120-B465-3C4924F15239}" type="presParOf" srcId="{08D0149B-BBE3-481F-B1DA-4D66FF427302}" destId="{60EE55C5-3656-457B-8F5D-1C01949EB861}" srcOrd="16" destOrd="0" presId="urn:microsoft.com/office/officeart/2005/8/layout/list1"/>
    <dgm:cxn modelId="{81E8B73E-B2A9-4527-A7B8-2685773813BD}" type="presParOf" srcId="{60EE55C5-3656-457B-8F5D-1C01949EB861}" destId="{D8D75714-7242-45E1-8140-F13EEC4D3F53}" srcOrd="0" destOrd="0" presId="urn:microsoft.com/office/officeart/2005/8/layout/list1"/>
    <dgm:cxn modelId="{CED8EE5B-B808-462E-B8A2-ACAA30243B25}" type="presParOf" srcId="{60EE55C5-3656-457B-8F5D-1C01949EB861}" destId="{6EC12F45-726A-4887-ADD3-5D0DE3EDAAF5}" srcOrd="1" destOrd="0" presId="urn:microsoft.com/office/officeart/2005/8/layout/list1"/>
    <dgm:cxn modelId="{454DBCFB-4B31-4A6B-B30A-826EF4B39870}" type="presParOf" srcId="{08D0149B-BBE3-481F-B1DA-4D66FF427302}" destId="{5D858873-F183-45CC-BA5C-BC5A5B4EFBBC}" srcOrd="17" destOrd="0" presId="urn:microsoft.com/office/officeart/2005/8/layout/list1"/>
    <dgm:cxn modelId="{9118017D-40AE-41B9-9875-64780872D065}" type="presParOf" srcId="{08D0149B-BBE3-481F-B1DA-4D66FF427302}" destId="{0D324FFB-3AA9-4889-B67A-53574E8DE0D1}" srcOrd="18" destOrd="0" presId="urn:microsoft.com/office/officeart/2005/8/layout/list1"/>
    <dgm:cxn modelId="{6F3B20D4-9ACB-4575-A1C7-EA1EF6BC4B1D}" type="presParOf" srcId="{08D0149B-BBE3-481F-B1DA-4D66FF427302}" destId="{1F008328-F3F3-4368-B2A6-75FEB5E9277B}" srcOrd="19" destOrd="0" presId="urn:microsoft.com/office/officeart/2005/8/layout/list1"/>
    <dgm:cxn modelId="{E56F27FA-B17D-41D0-828D-FD08EE43D9C7}" type="presParOf" srcId="{08D0149B-BBE3-481F-B1DA-4D66FF427302}" destId="{D6463193-04B4-496E-A655-753B787B78A8}" srcOrd="20" destOrd="0" presId="urn:microsoft.com/office/officeart/2005/8/layout/list1"/>
    <dgm:cxn modelId="{EB5A3DFD-9B5C-42F2-BF97-836D536E120D}" type="presParOf" srcId="{D6463193-04B4-496E-A655-753B787B78A8}" destId="{1B11F7F3-BD96-4D57-84C0-D965241E0964}" srcOrd="0" destOrd="0" presId="urn:microsoft.com/office/officeart/2005/8/layout/list1"/>
    <dgm:cxn modelId="{9656DA22-9A17-4EA9-AB4A-0D1297D50F68}" type="presParOf" srcId="{D6463193-04B4-496E-A655-753B787B78A8}" destId="{1AC19817-BF75-43D4-B834-6DA4F7EAD303}" srcOrd="1" destOrd="0" presId="urn:microsoft.com/office/officeart/2005/8/layout/list1"/>
    <dgm:cxn modelId="{EE3C74CD-68A4-4583-B2D4-A391B541C304}" type="presParOf" srcId="{08D0149B-BBE3-481F-B1DA-4D66FF427302}" destId="{CE933EAB-79C1-4C48-A206-7D5213B1DF53}" srcOrd="21" destOrd="0" presId="urn:microsoft.com/office/officeart/2005/8/layout/list1"/>
    <dgm:cxn modelId="{0323209D-5796-4DD3-9513-477282643CBB}" type="presParOf" srcId="{08D0149B-BBE3-481F-B1DA-4D66FF427302}" destId="{F5B784BC-ECB9-4B88-ABA2-49BEC42ECA96}"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ile</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Çalışacağın araç-gereçlerin </a:t>
          </a:r>
          <a:r>
            <a:rPr lang="tr-TR" dirty="0"/>
            <a:t>bulunduğu</a:t>
          </a:r>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175B476A-E880-4EAF-A537-1D0E454DD595}" type="presOf" srcId="{F56B5456-32C1-424F-B782-117244696CD4}" destId="{ECB4970E-85AA-48B9-B536-CB7E3815F2F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67D544B0-B849-4AD6-B7C2-76E71AF5FD9B}" type="presOf" srcId="{05D01F76-2F09-42A8-99B6-1C83749B21B8}" destId="{77B3EC67-06B6-452C-84C6-5FA10A8998E7}"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941B2592-59B4-4EF3-B8E3-BA43BE917C99}" type="presOf" srcId="{11F90185-1598-4524-BBC9-0B10843B4B85}" destId="{F48A91AB-E215-4424-8550-0D9E6B41A445}"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E11EFB3F-1BF9-498E-AD66-10B222F58A1C}" srcId="{DEA03FDC-81E5-45F8-BADD-C33DEC1D9D3D}" destId="{05D01F76-2F09-42A8-99B6-1C83749B21B8}" srcOrd="1" destOrd="0" parTransId="{4DD4E1EF-ACB3-4638-9D14-50104A733C1C}" sibTransId="{6D97948D-3C47-434E-BAEA-A75F04277752}"/>
    <dgm:cxn modelId="{0FE42025-E52B-42B9-9501-DD2C4A0DCC01}" type="presOf" srcId="{CD47BBD5-B2F5-44AB-AD18-AEEB3D052D7F}" destId="{878DAC46-E58C-4239-8CA2-27B9F8433F5B}" srcOrd="0" destOrd="0" presId="urn:microsoft.com/office/officeart/2011/layout/HexagonRadial"/>
    <dgm:cxn modelId="{C3AB6D36-648E-4AA3-8B31-41D953E05484}" srcId="{DEA03FDC-81E5-45F8-BADD-C33DEC1D9D3D}" destId="{11F90185-1598-4524-BBC9-0B10843B4B85}" srcOrd="5" destOrd="0" parTransId="{930125C1-BB9B-4724-87AE-DA5990584F2B}" sibTransId="{8EC57EA5-6BD4-4CDF-87E0-8D91D2A3609C}"/>
    <dgm:cxn modelId="{884D9702-E0E5-42F8-B8B1-72CBF6F89F87}" srcId="{DEA03FDC-81E5-45F8-BADD-C33DEC1D9D3D}" destId="{173FA0F9-0437-4E60-974E-2557AD415F6D}" srcOrd="4" destOrd="0" parTransId="{79DEEF95-AEBB-4C0E-9C32-BEA05067CFF0}" sibTransId="{596F0501-0B91-4329-88E1-7E7D0E36C831}"/>
    <dgm:cxn modelId="{ACD9A310-4B13-4F59-9A69-7E7543BD5612}" srcId="{DEA03FDC-81E5-45F8-BADD-C33DEC1D9D3D}" destId="{CD47BBD5-B2F5-44AB-AD18-AEEB3D052D7F}" srcOrd="0" destOrd="0" parTransId="{CE93C7A4-A0D4-419E-B4D8-3485CA2CDBCC}" sibTransId="{1BE10730-BC21-4C43-981E-0C6389C292C3}"/>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B0B86-317C-4D94-983A-4F38628BCC24}" type="doc">
      <dgm:prSet loTypeId="urn:microsoft.com/office/officeart/2005/8/layout/cycle8" loCatId="cycle" qsTypeId="urn:microsoft.com/office/officeart/2005/8/quickstyle/3d9" qsCatId="3D" csTypeId="urn:microsoft.com/office/officeart/2005/8/colors/accent2_1" csCatId="accent2" phldr="1"/>
      <dgm:spPr/>
    </dgm:pt>
    <dgm:pt modelId="{198BB53B-8DFE-409E-8688-D2FAD4460E88}">
      <dgm:prSet phldrT="[Metin]" custT="1"/>
      <dgm:spPr/>
      <dgm:t>
        <a:bodyPr/>
        <a:lstStyle/>
        <a:p>
          <a:r>
            <a:rPr lang="tr-TR" sz="1400" b="0" u="none" dirty="0">
              <a:latin typeface="Adobe Garamond Pro" panose="02020502060506020403" pitchFamily="18" charset="-94"/>
              <a:ea typeface="DotumChe" panose="020B0609000101010101" pitchFamily="49" charset="-127"/>
            </a:rPr>
            <a:t> 10-15 dakika </a:t>
          </a:r>
        </a:p>
        <a:p>
          <a:r>
            <a:rPr lang="tr-TR" sz="1400" b="0" u="none" dirty="0">
              <a:latin typeface="Adobe Garamond Pro" panose="02020502060506020403" pitchFamily="18" charset="-94"/>
              <a:ea typeface="DotumChe" panose="020B0609000101010101" pitchFamily="49" charset="-127"/>
            </a:rPr>
            <a:t>ara</a:t>
          </a:r>
        </a:p>
      </dgm:t>
    </dgm:pt>
    <dgm:pt modelId="{8D902ED7-0E68-4543-8BE5-3922C2E28BD3}" type="parTrans" cxnId="{F22C152E-C5D1-4B2F-A66A-6BD75FC3661E}">
      <dgm:prSet/>
      <dgm:spPr/>
      <dgm:t>
        <a:bodyPr/>
        <a:lstStyle/>
        <a:p>
          <a:endParaRPr lang="tr-TR"/>
        </a:p>
      </dgm:t>
    </dgm:pt>
    <dgm:pt modelId="{04E2D7D4-1A7A-4D88-8CB8-9AC7B86FA02E}" type="sibTrans" cxnId="{F22C152E-C5D1-4B2F-A66A-6BD75FC3661E}">
      <dgm:prSet/>
      <dgm:spPr/>
      <dgm:t>
        <a:bodyPr/>
        <a:lstStyle/>
        <a:p>
          <a:endParaRPr lang="tr-TR"/>
        </a:p>
      </dgm:t>
    </dgm:pt>
    <dgm:pt modelId="{269CBF92-2FBA-4A94-B402-E6DC794EF588}">
      <dgm:prSet phldrT="[Metin]" custT="1"/>
      <dgm:spPr/>
      <dgm:t>
        <a:bodyPr/>
        <a:lstStyle/>
        <a:p>
          <a:r>
            <a:rPr lang="tr-TR" sz="1400" b="0" u="none">
              <a:latin typeface="Adobe Garamond Pro" panose="02020502060506020403" pitchFamily="18" charset="-94"/>
              <a:ea typeface="DotumChe" panose="020B0609000101010101" pitchFamily="49" charset="-127"/>
            </a:rPr>
            <a:t>zamanı daha etkin kullanırız.</a:t>
          </a:r>
        </a:p>
      </dgm:t>
    </dgm:pt>
    <dgm:pt modelId="{F30CDB0A-7AB6-4B5C-BC36-486B94509BE1}" type="parTrans" cxnId="{74663F7A-290C-471E-A9C4-E214CFC802C9}">
      <dgm:prSet/>
      <dgm:spPr/>
      <dgm:t>
        <a:bodyPr/>
        <a:lstStyle/>
        <a:p>
          <a:endParaRPr lang="tr-TR"/>
        </a:p>
      </dgm:t>
    </dgm:pt>
    <dgm:pt modelId="{CE88C205-8525-41EC-8D6D-E5638FB27ACE}" type="sibTrans" cxnId="{74663F7A-290C-471E-A9C4-E214CFC802C9}">
      <dgm:prSet/>
      <dgm:spPr/>
      <dgm:t>
        <a:bodyPr/>
        <a:lstStyle/>
        <a:p>
          <a:endParaRPr lang="tr-TR"/>
        </a:p>
      </dgm:t>
    </dgm:pt>
    <dgm:pt modelId="{2429E3BF-5CB8-4034-A01E-9789D7780436}">
      <dgm:prSet phldrT="[Metin]" custT="1"/>
      <dgm:spPr/>
      <dgm:t>
        <a:bodyPr/>
        <a:lstStyle/>
        <a:p>
          <a:r>
            <a:rPr lang="tr-TR" sz="1400" b="0" u="none">
              <a:latin typeface="Adobe Garamond Pro" panose="02020502060506020403" pitchFamily="18" charset="-94"/>
              <a:ea typeface="DotumChe" panose="020B0609000101010101" pitchFamily="49" charset="-127"/>
            </a:rPr>
            <a:t>45 dakika çalışma</a:t>
          </a:r>
        </a:p>
      </dgm:t>
    </dgm:pt>
    <dgm:pt modelId="{9B77363A-C8A2-493D-84DD-3BF81BFF92BD}" type="parTrans" cxnId="{563089D6-C046-4FE3-9195-4C5931A1087E}">
      <dgm:prSet/>
      <dgm:spPr/>
      <dgm:t>
        <a:bodyPr/>
        <a:lstStyle/>
        <a:p>
          <a:endParaRPr lang="tr-TR"/>
        </a:p>
      </dgm:t>
    </dgm:pt>
    <dgm:pt modelId="{9A137DF5-845A-43F1-8EDA-E8607855947F}" type="sibTrans" cxnId="{563089D6-C046-4FE3-9195-4C5931A1087E}">
      <dgm:prSet/>
      <dgm:spPr/>
      <dgm:t>
        <a:bodyPr/>
        <a:lstStyle/>
        <a:p>
          <a:endParaRPr lang="tr-TR"/>
        </a:p>
      </dgm:t>
    </dgm:pt>
    <dgm:pt modelId="{CD552BA9-A38D-4452-90A0-F2625FA79B43}" type="pres">
      <dgm:prSet presAssocID="{487B0B86-317C-4D94-983A-4F38628BCC24}" presName="compositeShape" presStyleCnt="0">
        <dgm:presLayoutVars>
          <dgm:chMax val="7"/>
          <dgm:dir/>
          <dgm:resizeHandles val="exact"/>
        </dgm:presLayoutVars>
      </dgm:prSet>
      <dgm:spPr/>
    </dgm:pt>
    <dgm:pt modelId="{D51CD363-68E6-4994-9C17-D64DFA7BAB42}" type="pres">
      <dgm:prSet presAssocID="{487B0B86-317C-4D94-983A-4F38628BCC24}" presName="wedge1" presStyleLbl="node1" presStyleIdx="0" presStyleCnt="3" custLinFactNeighborX="354" custLinFactNeighborY="-1063"/>
      <dgm:spPr/>
      <dgm:t>
        <a:bodyPr/>
        <a:lstStyle/>
        <a:p>
          <a:endParaRPr lang="tr-TR"/>
        </a:p>
      </dgm:t>
    </dgm:pt>
    <dgm:pt modelId="{17623BD1-CC24-4F78-9C69-4C30620A1649}" type="pres">
      <dgm:prSet presAssocID="{487B0B86-317C-4D94-983A-4F38628BCC24}" presName="dummy1a" presStyleCnt="0"/>
      <dgm:spPr/>
    </dgm:pt>
    <dgm:pt modelId="{4EB724CF-E3F9-4706-9509-EDF6A6543DEF}" type="pres">
      <dgm:prSet presAssocID="{487B0B86-317C-4D94-983A-4F38628BCC24}" presName="dummy1b" presStyleCnt="0"/>
      <dgm:spPr/>
    </dgm:pt>
    <dgm:pt modelId="{07FF325A-0DB6-4911-98AA-4B0D208A5770}" type="pres">
      <dgm:prSet presAssocID="{487B0B86-317C-4D94-983A-4F38628BCC24}" presName="wedge1Tx" presStyleLbl="node1" presStyleIdx="0" presStyleCnt="3">
        <dgm:presLayoutVars>
          <dgm:chMax val="0"/>
          <dgm:chPref val="0"/>
          <dgm:bulletEnabled val="1"/>
        </dgm:presLayoutVars>
      </dgm:prSet>
      <dgm:spPr/>
      <dgm:t>
        <a:bodyPr/>
        <a:lstStyle/>
        <a:p>
          <a:endParaRPr lang="tr-TR"/>
        </a:p>
      </dgm:t>
    </dgm:pt>
    <dgm:pt modelId="{3A9C04E8-8DC3-4FC0-AE96-2BA00BB6CD28}" type="pres">
      <dgm:prSet presAssocID="{487B0B86-317C-4D94-983A-4F38628BCC24}" presName="wedge2" presStyleLbl="node1" presStyleIdx="1" presStyleCnt="3"/>
      <dgm:spPr/>
      <dgm:t>
        <a:bodyPr/>
        <a:lstStyle/>
        <a:p>
          <a:endParaRPr lang="tr-TR"/>
        </a:p>
      </dgm:t>
    </dgm:pt>
    <dgm:pt modelId="{7DD7EB7F-446E-40B7-AF6A-6F6415DAC0A7}" type="pres">
      <dgm:prSet presAssocID="{487B0B86-317C-4D94-983A-4F38628BCC24}" presName="dummy2a" presStyleCnt="0"/>
      <dgm:spPr/>
    </dgm:pt>
    <dgm:pt modelId="{DB9ED62E-3382-4F23-83B8-27E7A1FCE619}" type="pres">
      <dgm:prSet presAssocID="{487B0B86-317C-4D94-983A-4F38628BCC24}" presName="dummy2b" presStyleCnt="0"/>
      <dgm:spPr/>
    </dgm:pt>
    <dgm:pt modelId="{A906AD93-7CD3-40EA-BC5D-8F61E3D5E71D}" type="pres">
      <dgm:prSet presAssocID="{487B0B86-317C-4D94-983A-4F38628BCC24}" presName="wedge2Tx" presStyleLbl="node1" presStyleIdx="1" presStyleCnt="3">
        <dgm:presLayoutVars>
          <dgm:chMax val="0"/>
          <dgm:chPref val="0"/>
          <dgm:bulletEnabled val="1"/>
        </dgm:presLayoutVars>
      </dgm:prSet>
      <dgm:spPr/>
      <dgm:t>
        <a:bodyPr/>
        <a:lstStyle/>
        <a:p>
          <a:endParaRPr lang="tr-TR"/>
        </a:p>
      </dgm:t>
    </dgm:pt>
    <dgm:pt modelId="{1D12710F-8935-45BE-92A4-59C25E77A83A}" type="pres">
      <dgm:prSet presAssocID="{487B0B86-317C-4D94-983A-4F38628BCC24}" presName="wedge3" presStyleLbl="node1" presStyleIdx="2" presStyleCnt="3"/>
      <dgm:spPr/>
      <dgm:t>
        <a:bodyPr/>
        <a:lstStyle/>
        <a:p>
          <a:endParaRPr lang="tr-TR"/>
        </a:p>
      </dgm:t>
    </dgm:pt>
    <dgm:pt modelId="{9002D3E7-2BF8-497D-8531-B8841406D67F}" type="pres">
      <dgm:prSet presAssocID="{487B0B86-317C-4D94-983A-4F38628BCC24}" presName="dummy3a" presStyleCnt="0"/>
      <dgm:spPr/>
    </dgm:pt>
    <dgm:pt modelId="{1932EDC1-7717-4E61-9F38-250D1A9BC2E0}" type="pres">
      <dgm:prSet presAssocID="{487B0B86-317C-4D94-983A-4F38628BCC24}" presName="dummy3b" presStyleCnt="0"/>
      <dgm:spPr/>
    </dgm:pt>
    <dgm:pt modelId="{D97429ED-9CE4-43C7-8D30-8A8FA00C69A2}" type="pres">
      <dgm:prSet presAssocID="{487B0B86-317C-4D94-983A-4F38628BCC24}" presName="wedge3Tx" presStyleLbl="node1" presStyleIdx="2" presStyleCnt="3">
        <dgm:presLayoutVars>
          <dgm:chMax val="0"/>
          <dgm:chPref val="0"/>
          <dgm:bulletEnabled val="1"/>
        </dgm:presLayoutVars>
      </dgm:prSet>
      <dgm:spPr/>
      <dgm:t>
        <a:bodyPr/>
        <a:lstStyle/>
        <a:p>
          <a:endParaRPr lang="tr-TR"/>
        </a:p>
      </dgm:t>
    </dgm:pt>
    <dgm:pt modelId="{1E9EED89-97BB-4AFF-A66E-59E326748DB0}" type="pres">
      <dgm:prSet presAssocID="{04E2D7D4-1A7A-4D88-8CB8-9AC7B86FA02E}" presName="arrowWedge1" presStyleLbl="fgSibTrans2D1" presStyleIdx="0" presStyleCnt="3"/>
      <dgm:spPr/>
    </dgm:pt>
    <dgm:pt modelId="{5573057B-B31C-4B85-83E4-633CC2925677}" type="pres">
      <dgm:prSet presAssocID="{CE88C205-8525-41EC-8D6D-E5638FB27ACE}" presName="arrowWedge2" presStyleLbl="fgSibTrans2D1" presStyleIdx="1" presStyleCnt="3"/>
      <dgm:spPr/>
    </dgm:pt>
    <dgm:pt modelId="{8EE1551D-AAF3-430A-9B25-C6463D2E20FA}" type="pres">
      <dgm:prSet presAssocID="{9A137DF5-845A-43F1-8EDA-E8607855947F}" presName="arrowWedge3" presStyleLbl="fgSibTrans2D1" presStyleIdx="2" presStyleCnt="3"/>
      <dgm:spPr/>
    </dgm:pt>
  </dgm:ptLst>
  <dgm:cxnLst>
    <dgm:cxn modelId="{563089D6-C046-4FE3-9195-4C5931A1087E}" srcId="{487B0B86-317C-4D94-983A-4F38628BCC24}" destId="{2429E3BF-5CB8-4034-A01E-9789D7780436}" srcOrd="2" destOrd="0" parTransId="{9B77363A-C8A2-493D-84DD-3BF81BFF92BD}" sibTransId="{9A137DF5-845A-43F1-8EDA-E8607855947F}"/>
    <dgm:cxn modelId="{CF39B1C5-9564-4C3F-BD0C-DBAFE5418977}" type="presOf" srcId="{2429E3BF-5CB8-4034-A01E-9789D7780436}" destId="{1D12710F-8935-45BE-92A4-59C25E77A83A}" srcOrd="0" destOrd="0" presId="urn:microsoft.com/office/officeart/2005/8/layout/cycle8"/>
    <dgm:cxn modelId="{F22C152E-C5D1-4B2F-A66A-6BD75FC3661E}" srcId="{487B0B86-317C-4D94-983A-4F38628BCC24}" destId="{198BB53B-8DFE-409E-8688-D2FAD4460E88}" srcOrd="0" destOrd="0" parTransId="{8D902ED7-0E68-4543-8BE5-3922C2E28BD3}" sibTransId="{04E2D7D4-1A7A-4D88-8CB8-9AC7B86FA02E}"/>
    <dgm:cxn modelId="{BB59CC10-8138-4AA3-860D-B0B86D71DDA5}" type="presOf" srcId="{198BB53B-8DFE-409E-8688-D2FAD4460E88}" destId="{07FF325A-0DB6-4911-98AA-4B0D208A5770}" srcOrd="1" destOrd="0" presId="urn:microsoft.com/office/officeart/2005/8/layout/cycle8"/>
    <dgm:cxn modelId="{717B3718-FB5E-4735-92E9-51E8E3CE2F1E}" type="presOf" srcId="{487B0B86-317C-4D94-983A-4F38628BCC24}" destId="{CD552BA9-A38D-4452-90A0-F2625FA79B43}" srcOrd="0" destOrd="0" presId="urn:microsoft.com/office/officeart/2005/8/layout/cycle8"/>
    <dgm:cxn modelId="{5421A7FB-6B46-402E-8259-FCBEC1872C7C}" type="presOf" srcId="{2429E3BF-5CB8-4034-A01E-9789D7780436}" destId="{D97429ED-9CE4-43C7-8D30-8A8FA00C69A2}" srcOrd="1" destOrd="0" presId="urn:microsoft.com/office/officeart/2005/8/layout/cycle8"/>
    <dgm:cxn modelId="{CF610913-A81E-4B11-BCE0-3CFA18CAAE90}" type="presOf" srcId="{198BB53B-8DFE-409E-8688-D2FAD4460E88}" destId="{D51CD363-68E6-4994-9C17-D64DFA7BAB42}" srcOrd="0" destOrd="0" presId="urn:microsoft.com/office/officeart/2005/8/layout/cycle8"/>
    <dgm:cxn modelId="{3B6471F3-D441-4E56-A81A-2D4523285446}" type="presOf" srcId="{269CBF92-2FBA-4A94-B402-E6DC794EF588}" destId="{3A9C04E8-8DC3-4FC0-AE96-2BA00BB6CD28}" srcOrd="0" destOrd="0" presId="urn:microsoft.com/office/officeart/2005/8/layout/cycle8"/>
    <dgm:cxn modelId="{74663F7A-290C-471E-A9C4-E214CFC802C9}" srcId="{487B0B86-317C-4D94-983A-4F38628BCC24}" destId="{269CBF92-2FBA-4A94-B402-E6DC794EF588}" srcOrd="1" destOrd="0" parTransId="{F30CDB0A-7AB6-4B5C-BC36-486B94509BE1}" sibTransId="{CE88C205-8525-41EC-8D6D-E5638FB27ACE}"/>
    <dgm:cxn modelId="{3D667F1A-00DA-498E-85EA-09577853D1D4}" type="presOf" srcId="{269CBF92-2FBA-4A94-B402-E6DC794EF588}" destId="{A906AD93-7CD3-40EA-BC5D-8F61E3D5E71D}" srcOrd="1" destOrd="0" presId="urn:microsoft.com/office/officeart/2005/8/layout/cycle8"/>
    <dgm:cxn modelId="{12F301AB-0FB9-4592-8055-F7384C8131D7}" type="presParOf" srcId="{CD552BA9-A38D-4452-90A0-F2625FA79B43}" destId="{D51CD363-68E6-4994-9C17-D64DFA7BAB42}" srcOrd="0" destOrd="0" presId="urn:microsoft.com/office/officeart/2005/8/layout/cycle8"/>
    <dgm:cxn modelId="{40AF3E89-0011-495C-9A37-DA7488B23924}" type="presParOf" srcId="{CD552BA9-A38D-4452-90A0-F2625FA79B43}" destId="{17623BD1-CC24-4F78-9C69-4C30620A1649}" srcOrd="1" destOrd="0" presId="urn:microsoft.com/office/officeart/2005/8/layout/cycle8"/>
    <dgm:cxn modelId="{D051CB55-3F92-4992-8B89-518E5659F1B5}" type="presParOf" srcId="{CD552BA9-A38D-4452-90A0-F2625FA79B43}" destId="{4EB724CF-E3F9-4706-9509-EDF6A6543DEF}" srcOrd="2" destOrd="0" presId="urn:microsoft.com/office/officeart/2005/8/layout/cycle8"/>
    <dgm:cxn modelId="{07332BA2-4FD1-44CB-AB99-B7F5D3F7410A}" type="presParOf" srcId="{CD552BA9-A38D-4452-90A0-F2625FA79B43}" destId="{07FF325A-0DB6-4911-98AA-4B0D208A5770}" srcOrd="3" destOrd="0" presId="urn:microsoft.com/office/officeart/2005/8/layout/cycle8"/>
    <dgm:cxn modelId="{40E4692D-4C20-41ED-9D3D-BF9FEDADFF46}" type="presParOf" srcId="{CD552BA9-A38D-4452-90A0-F2625FA79B43}" destId="{3A9C04E8-8DC3-4FC0-AE96-2BA00BB6CD28}" srcOrd="4" destOrd="0" presId="urn:microsoft.com/office/officeart/2005/8/layout/cycle8"/>
    <dgm:cxn modelId="{F157EE58-410D-4B5F-833E-43CFC6373D7A}" type="presParOf" srcId="{CD552BA9-A38D-4452-90A0-F2625FA79B43}" destId="{7DD7EB7F-446E-40B7-AF6A-6F6415DAC0A7}" srcOrd="5" destOrd="0" presId="urn:microsoft.com/office/officeart/2005/8/layout/cycle8"/>
    <dgm:cxn modelId="{8AEE5D1E-AF76-4468-BC29-A3352812E01E}" type="presParOf" srcId="{CD552BA9-A38D-4452-90A0-F2625FA79B43}" destId="{DB9ED62E-3382-4F23-83B8-27E7A1FCE619}" srcOrd="6" destOrd="0" presId="urn:microsoft.com/office/officeart/2005/8/layout/cycle8"/>
    <dgm:cxn modelId="{7BB2A3C5-5654-4164-A86A-AD979ADF203C}" type="presParOf" srcId="{CD552BA9-A38D-4452-90A0-F2625FA79B43}" destId="{A906AD93-7CD3-40EA-BC5D-8F61E3D5E71D}" srcOrd="7" destOrd="0" presId="urn:microsoft.com/office/officeart/2005/8/layout/cycle8"/>
    <dgm:cxn modelId="{3F738487-EEE2-4A4F-935C-A186EC73EEBB}" type="presParOf" srcId="{CD552BA9-A38D-4452-90A0-F2625FA79B43}" destId="{1D12710F-8935-45BE-92A4-59C25E77A83A}" srcOrd="8" destOrd="0" presId="urn:microsoft.com/office/officeart/2005/8/layout/cycle8"/>
    <dgm:cxn modelId="{02396892-4031-49EA-B298-A3B8A72DA876}" type="presParOf" srcId="{CD552BA9-A38D-4452-90A0-F2625FA79B43}" destId="{9002D3E7-2BF8-497D-8531-B8841406D67F}" srcOrd="9" destOrd="0" presId="urn:microsoft.com/office/officeart/2005/8/layout/cycle8"/>
    <dgm:cxn modelId="{6EEA8B66-2A18-4226-BBA7-A2C7EABAB198}" type="presParOf" srcId="{CD552BA9-A38D-4452-90A0-F2625FA79B43}" destId="{1932EDC1-7717-4E61-9F38-250D1A9BC2E0}" srcOrd="10" destOrd="0" presId="urn:microsoft.com/office/officeart/2005/8/layout/cycle8"/>
    <dgm:cxn modelId="{FAB187B9-8406-4B08-9FF7-D7237AE540A9}" type="presParOf" srcId="{CD552BA9-A38D-4452-90A0-F2625FA79B43}" destId="{D97429ED-9CE4-43C7-8D30-8A8FA00C69A2}" srcOrd="11" destOrd="0" presId="urn:microsoft.com/office/officeart/2005/8/layout/cycle8"/>
    <dgm:cxn modelId="{109B63CF-CF81-48FD-A0C8-0018FB0E8E9B}" type="presParOf" srcId="{CD552BA9-A38D-4452-90A0-F2625FA79B43}" destId="{1E9EED89-97BB-4AFF-A66E-59E326748DB0}" srcOrd="12" destOrd="0" presId="urn:microsoft.com/office/officeart/2005/8/layout/cycle8"/>
    <dgm:cxn modelId="{C12AB7E2-7BF5-46C1-8B1B-69F087B46444}" type="presParOf" srcId="{CD552BA9-A38D-4452-90A0-F2625FA79B43}" destId="{5573057B-B31C-4B85-83E4-633CC2925677}" srcOrd="13" destOrd="0" presId="urn:microsoft.com/office/officeart/2005/8/layout/cycle8"/>
    <dgm:cxn modelId="{87E3C3DC-E257-476A-B34B-5895F0D1E6A7}" type="presParOf" srcId="{CD552BA9-A38D-4452-90A0-F2625FA79B43}" destId="{8EE1551D-AAF3-430A-9B25-C6463D2E20FA}"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08C05F-CFBE-4255-BF56-F4621B909852}" type="doc">
      <dgm:prSet loTypeId="urn:microsoft.com/office/officeart/2008/layout/LinedList" loCatId="list" qsTypeId="urn:microsoft.com/office/officeart/2005/8/quickstyle/3d5" qsCatId="3D" csTypeId="urn:microsoft.com/office/officeart/2005/8/colors/colorful4" csCatId="colorful" phldr="1"/>
      <dgm:spPr/>
      <dgm:t>
        <a:bodyPr/>
        <a:lstStyle/>
        <a:p>
          <a:endParaRPr lang="tr-TR"/>
        </a:p>
      </dgm:t>
    </dgm:pt>
    <dgm:pt modelId="{20AAF8D3-79DF-404B-B6C9-2FC714C51CEA}">
      <dgm:prSet phldrT="[Metin]"/>
      <dgm:spPr/>
      <dgm:t>
        <a:bodyPr/>
        <a:lstStyle/>
        <a:p>
          <a:endParaRPr lang="tr-TR"/>
        </a:p>
      </dgm:t>
    </dgm:pt>
    <dgm:pt modelId="{03AA1A1A-DB2D-4DE9-83C0-76C5914A83EE}" type="parTrans" cxnId="{19CF2D1F-8E81-4CA2-9A80-C16FE1022137}">
      <dgm:prSet/>
      <dgm:spPr/>
      <dgm:t>
        <a:bodyPr/>
        <a:lstStyle/>
        <a:p>
          <a:endParaRPr lang="tr-TR"/>
        </a:p>
      </dgm:t>
    </dgm:pt>
    <dgm:pt modelId="{D71C1C44-3852-4202-8F6C-8D36F3C4B799}" type="sibTrans" cxnId="{19CF2D1F-8E81-4CA2-9A80-C16FE1022137}">
      <dgm:prSet/>
      <dgm:spPr/>
      <dgm:t>
        <a:bodyPr/>
        <a:lstStyle/>
        <a:p>
          <a:endParaRPr lang="tr-TR"/>
        </a:p>
      </dgm:t>
    </dgm:pt>
    <dgm:pt modelId="{6DCA38E3-77A3-47E3-82FB-FF51FBCE73DB}">
      <dgm:prSet phldrT="[Metin]"/>
      <dgm:spPr/>
      <dgm:t>
        <a:bodyPr/>
        <a:lstStyle/>
        <a:p>
          <a:r>
            <a:rPr lang="tr-TR" b="0" dirty="0"/>
            <a:t>Ders sıkıcı olsa bile önemli ve yararlı olacağını düşünüp dersi dikkatle dinleyelim.</a:t>
          </a:r>
          <a:endParaRPr lang="tr-TR" dirty="0"/>
        </a:p>
      </dgm:t>
    </dgm:pt>
    <dgm:pt modelId="{C35F5F6F-CE04-4B35-B9A6-FAA014FAB979}" type="parTrans" cxnId="{CDDEB0D6-86F2-4A23-B9C9-E7B2FBAA6473}">
      <dgm:prSet/>
      <dgm:spPr/>
      <dgm:t>
        <a:bodyPr/>
        <a:lstStyle/>
        <a:p>
          <a:endParaRPr lang="tr-TR"/>
        </a:p>
      </dgm:t>
    </dgm:pt>
    <dgm:pt modelId="{F6F8F638-9D3D-446A-AB09-EC0200930E37}" type="sibTrans" cxnId="{CDDEB0D6-86F2-4A23-B9C9-E7B2FBAA6473}">
      <dgm:prSet/>
      <dgm:spPr/>
      <dgm:t>
        <a:bodyPr/>
        <a:lstStyle/>
        <a:p>
          <a:endParaRPr lang="tr-TR"/>
        </a:p>
      </dgm:t>
    </dgm:pt>
    <dgm:pt modelId="{68DA97FF-64C8-410E-A731-CDB36B875D78}">
      <dgm:prSet phldrT="[Metin]"/>
      <dgm:spPr/>
      <dgm:t>
        <a:bodyPr/>
        <a:lstStyle/>
        <a:p>
          <a:r>
            <a:rPr lang="tr-TR"/>
            <a:t>Duygularımız ile değil aklımız ile dinleyelim. </a:t>
          </a:r>
        </a:p>
      </dgm:t>
    </dgm:pt>
    <dgm:pt modelId="{7262B9EE-B2DE-41A5-8D5C-FAC431492F38}" type="parTrans" cxnId="{44E6823A-6ABE-41C0-8E45-E3FFD3748850}">
      <dgm:prSet/>
      <dgm:spPr/>
      <dgm:t>
        <a:bodyPr/>
        <a:lstStyle/>
        <a:p>
          <a:endParaRPr lang="tr-TR"/>
        </a:p>
      </dgm:t>
    </dgm:pt>
    <dgm:pt modelId="{43A58BC6-E3DB-46D4-AC69-1F95C104197B}" type="sibTrans" cxnId="{44E6823A-6ABE-41C0-8E45-E3FFD3748850}">
      <dgm:prSet/>
      <dgm:spPr/>
      <dgm:t>
        <a:bodyPr/>
        <a:lstStyle/>
        <a:p>
          <a:endParaRPr lang="tr-TR"/>
        </a:p>
      </dgm:t>
    </dgm:pt>
    <dgm:pt modelId="{221DB6C7-68E0-4C66-A69E-3906C06A9B33}">
      <dgm:prSet phldrT="[Metin]"/>
      <dgm:spPr/>
      <dgm:t>
        <a:bodyPr/>
        <a:lstStyle/>
        <a:p>
          <a:r>
            <a:rPr lang="tr-TR"/>
            <a:t>Eğer konuşmacı ile aynı fikirde değilsek soru soralım ve dinlemeye devam edelim.</a:t>
          </a:r>
        </a:p>
      </dgm:t>
    </dgm:pt>
    <dgm:pt modelId="{108B2F84-6E04-43B3-B8B8-84EC455EE979}" type="parTrans" cxnId="{8AB262C4-70D0-4ECC-9160-E89DA9DBAD37}">
      <dgm:prSet/>
      <dgm:spPr/>
      <dgm:t>
        <a:bodyPr/>
        <a:lstStyle/>
        <a:p>
          <a:endParaRPr lang="tr-TR"/>
        </a:p>
      </dgm:t>
    </dgm:pt>
    <dgm:pt modelId="{FE2A3244-3245-4EAA-B5B2-4EB744BD8B92}" type="sibTrans" cxnId="{8AB262C4-70D0-4ECC-9160-E89DA9DBAD37}">
      <dgm:prSet/>
      <dgm:spPr/>
      <dgm:t>
        <a:bodyPr/>
        <a:lstStyle/>
        <a:p>
          <a:endParaRPr lang="tr-TR"/>
        </a:p>
      </dgm:t>
    </dgm:pt>
    <dgm:pt modelId="{808E5D8C-662C-4562-9C45-C7BA7902EC20}">
      <dgm:prSet phldrT="[Metin]"/>
      <dgm:spPr/>
      <dgm:t>
        <a:bodyPr/>
        <a:lstStyle/>
        <a:p>
          <a:r>
            <a:rPr lang="tr-TR" dirty="0"/>
            <a:t>Verilen örneklerin olayları nasıl desteklediğine dikkat edelim.</a:t>
          </a:r>
        </a:p>
      </dgm:t>
    </dgm:pt>
    <dgm:pt modelId="{7754E87B-EE24-4F46-989E-BC7D7276AF4F}" type="parTrans" cxnId="{BB432923-F6C7-4A08-BA70-53ECF332EB9F}">
      <dgm:prSet/>
      <dgm:spPr/>
      <dgm:t>
        <a:bodyPr/>
        <a:lstStyle/>
        <a:p>
          <a:endParaRPr lang="tr-TR"/>
        </a:p>
      </dgm:t>
    </dgm:pt>
    <dgm:pt modelId="{67CEF10A-7136-4596-9F70-6CDCC18F7A2D}" type="sibTrans" cxnId="{BB432923-F6C7-4A08-BA70-53ECF332EB9F}">
      <dgm:prSet/>
      <dgm:spPr/>
      <dgm:t>
        <a:bodyPr/>
        <a:lstStyle/>
        <a:p>
          <a:endParaRPr lang="tr-TR"/>
        </a:p>
      </dgm:t>
    </dgm:pt>
    <dgm:pt modelId="{67ADA46C-92C2-48F3-BCFB-05647186349E}">
      <dgm:prSet phldrT="[Metin]"/>
      <dgm:spPr/>
      <dgm:t>
        <a:bodyPr/>
        <a:lstStyle/>
        <a:p>
          <a:r>
            <a:rPr lang="tr-TR"/>
            <a:t>Dışardan gelen uyarıcılarla ilgilenmeyelim. </a:t>
          </a:r>
        </a:p>
      </dgm:t>
    </dgm:pt>
    <dgm:pt modelId="{A29B83AD-F2D3-427D-8F11-F663D73EE695}" type="parTrans" cxnId="{DC8FA075-E5C3-4886-AF6C-51643A3DAFEF}">
      <dgm:prSet/>
      <dgm:spPr/>
      <dgm:t>
        <a:bodyPr/>
        <a:lstStyle/>
        <a:p>
          <a:endParaRPr lang="tr-TR"/>
        </a:p>
      </dgm:t>
    </dgm:pt>
    <dgm:pt modelId="{E36088C4-EA6E-46C1-B8EF-D26C7A4943E3}" type="sibTrans" cxnId="{DC8FA075-E5C3-4886-AF6C-51643A3DAFEF}">
      <dgm:prSet/>
      <dgm:spPr/>
      <dgm:t>
        <a:bodyPr/>
        <a:lstStyle/>
        <a:p>
          <a:endParaRPr lang="tr-TR"/>
        </a:p>
      </dgm:t>
    </dgm:pt>
    <dgm:pt modelId="{5FA1DB66-B76F-4714-8062-ED3719AB6700}" type="pres">
      <dgm:prSet presAssocID="{EC08C05F-CFBE-4255-BF56-F4621B909852}" presName="vert0" presStyleCnt="0">
        <dgm:presLayoutVars>
          <dgm:dir/>
          <dgm:animOne val="branch"/>
          <dgm:animLvl val="lvl"/>
        </dgm:presLayoutVars>
      </dgm:prSet>
      <dgm:spPr/>
      <dgm:t>
        <a:bodyPr/>
        <a:lstStyle/>
        <a:p>
          <a:endParaRPr lang="tr-TR"/>
        </a:p>
      </dgm:t>
    </dgm:pt>
    <dgm:pt modelId="{D701ECEA-8BB5-4447-9933-70B5F837DB98}" type="pres">
      <dgm:prSet presAssocID="{20AAF8D3-79DF-404B-B6C9-2FC714C51CEA}" presName="thickLine" presStyleLbl="alignNode1" presStyleIdx="0" presStyleCnt="1"/>
      <dgm:spPr/>
      <dgm:t>
        <a:bodyPr/>
        <a:lstStyle/>
        <a:p>
          <a:endParaRPr lang="tr-TR"/>
        </a:p>
      </dgm:t>
    </dgm:pt>
    <dgm:pt modelId="{2DF6897E-0487-4152-AA4E-05A9E1392D43}" type="pres">
      <dgm:prSet presAssocID="{20AAF8D3-79DF-404B-B6C9-2FC714C51CEA}" presName="horz1" presStyleCnt="0"/>
      <dgm:spPr/>
    </dgm:pt>
    <dgm:pt modelId="{761AF866-D3BA-4B4A-AEEC-576B0DB29A7E}" type="pres">
      <dgm:prSet presAssocID="{20AAF8D3-79DF-404B-B6C9-2FC714C51CEA}" presName="tx1" presStyleLbl="revTx" presStyleIdx="0" presStyleCnt="6"/>
      <dgm:spPr/>
      <dgm:t>
        <a:bodyPr/>
        <a:lstStyle/>
        <a:p>
          <a:endParaRPr lang="tr-TR"/>
        </a:p>
      </dgm:t>
    </dgm:pt>
    <dgm:pt modelId="{1D32014E-86D6-4C21-BAFE-9AC90B6B21CE}" type="pres">
      <dgm:prSet presAssocID="{20AAF8D3-79DF-404B-B6C9-2FC714C51CEA}" presName="vert1" presStyleCnt="0"/>
      <dgm:spPr/>
    </dgm:pt>
    <dgm:pt modelId="{48E7818F-2EC6-4958-A3AE-665D57846DBD}" type="pres">
      <dgm:prSet presAssocID="{6DCA38E3-77A3-47E3-82FB-FF51FBCE73DB}" presName="vertSpace2a" presStyleCnt="0"/>
      <dgm:spPr/>
    </dgm:pt>
    <dgm:pt modelId="{933278A2-160B-474B-BB8B-91CEB13BECF3}" type="pres">
      <dgm:prSet presAssocID="{6DCA38E3-77A3-47E3-82FB-FF51FBCE73DB}" presName="horz2" presStyleCnt="0"/>
      <dgm:spPr/>
    </dgm:pt>
    <dgm:pt modelId="{87853F76-1361-4A02-9620-A1AAC380C0A6}" type="pres">
      <dgm:prSet presAssocID="{6DCA38E3-77A3-47E3-82FB-FF51FBCE73DB}" presName="horzSpace2" presStyleCnt="0"/>
      <dgm:spPr/>
    </dgm:pt>
    <dgm:pt modelId="{AD61A351-8C52-4A57-85BB-B1B548C53FB2}" type="pres">
      <dgm:prSet presAssocID="{6DCA38E3-77A3-47E3-82FB-FF51FBCE73DB}" presName="tx2" presStyleLbl="revTx" presStyleIdx="1" presStyleCnt="6"/>
      <dgm:spPr/>
      <dgm:t>
        <a:bodyPr/>
        <a:lstStyle/>
        <a:p>
          <a:endParaRPr lang="tr-TR"/>
        </a:p>
      </dgm:t>
    </dgm:pt>
    <dgm:pt modelId="{98307092-9C40-4AFC-94B0-F723F2A37309}" type="pres">
      <dgm:prSet presAssocID="{6DCA38E3-77A3-47E3-82FB-FF51FBCE73DB}" presName="vert2" presStyleCnt="0"/>
      <dgm:spPr/>
    </dgm:pt>
    <dgm:pt modelId="{ADAAFF06-80D0-4F49-9CF8-26B918A4B8E6}" type="pres">
      <dgm:prSet presAssocID="{6DCA38E3-77A3-47E3-82FB-FF51FBCE73DB}" presName="thinLine2b" presStyleLbl="callout" presStyleIdx="0" presStyleCnt="5"/>
      <dgm:spPr/>
    </dgm:pt>
    <dgm:pt modelId="{E6FA45B6-D4D0-4196-B2C4-1162AB4CC704}" type="pres">
      <dgm:prSet presAssocID="{6DCA38E3-77A3-47E3-82FB-FF51FBCE73DB}" presName="vertSpace2b" presStyleCnt="0"/>
      <dgm:spPr/>
    </dgm:pt>
    <dgm:pt modelId="{15B0FDD5-C504-4FFE-AC05-8D46F059906E}" type="pres">
      <dgm:prSet presAssocID="{68DA97FF-64C8-410E-A731-CDB36B875D78}" presName="horz2" presStyleCnt="0"/>
      <dgm:spPr/>
    </dgm:pt>
    <dgm:pt modelId="{9740A3D0-ED9A-4C4A-BC37-591A84375A36}" type="pres">
      <dgm:prSet presAssocID="{68DA97FF-64C8-410E-A731-CDB36B875D78}" presName="horzSpace2" presStyleCnt="0"/>
      <dgm:spPr/>
    </dgm:pt>
    <dgm:pt modelId="{BAEFD6F9-F795-49A7-A40E-B13A833971DC}" type="pres">
      <dgm:prSet presAssocID="{68DA97FF-64C8-410E-A731-CDB36B875D78}" presName="tx2" presStyleLbl="revTx" presStyleIdx="2" presStyleCnt="6"/>
      <dgm:spPr/>
      <dgm:t>
        <a:bodyPr/>
        <a:lstStyle/>
        <a:p>
          <a:endParaRPr lang="tr-TR"/>
        </a:p>
      </dgm:t>
    </dgm:pt>
    <dgm:pt modelId="{DCBB5034-6779-4CEC-B844-4696BD30FA7D}" type="pres">
      <dgm:prSet presAssocID="{68DA97FF-64C8-410E-A731-CDB36B875D78}" presName="vert2" presStyleCnt="0"/>
      <dgm:spPr/>
    </dgm:pt>
    <dgm:pt modelId="{87E11837-092A-4553-B5CC-5A83B5137E46}" type="pres">
      <dgm:prSet presAssocID="{68DA97FF-64C8-410E-A731-CDB36B875D78}" presName="thinLine2b" presStyleLbl="callout" presStyleIdx="1" presStyleCnt="5"/>
      <dgm:spPr/>
    </dgm:pt>
    <dgm:pt modelId="{7FC05532-7E20-4F62-ACBA-EA9E81AF0CEF}" type="pres">
      <dgm:prSet presAssocID="{68DA97FF-64C8-410E-A731-CDB36B875D78}" presName="vertSpace2b" presStyleCnt="0"/>
      <dgm:spPr/>
    </dgm:pt>
    <dgm:pt modelId="{C9AD8F97-7704-40A6-BDB6-3A31587A1D72}" type="pres">
      <dgm:prSet presAssocID="{221DB6C7-68E0-4C66-A69E-3906C06A9B33}" presName="horz2" presStyleCnt="0"/>
      <dgm:spPr/>
    </dgm:pt>
    <dgm:pt modelId="{D9B1ADB3-149A-4528-8605-91A9A1F67A69}" type="pres">
      <dgm:prSet presAssocID="{221DB6C7-68E0-4C66-A69E-3906C06A9B33}" presName="horzSpace2" presStyleCnt="0"/>
      <dgm:spPr/>
    </dgm:pt>
    <dgm:pt modelId="{7A1D745B-1442-4E54-92C6-2064116E8437}" type="pres">
      <dgm:prSet presAssocID="{221DB6C7-68E0-4C66-A69E-3906C06A9B33}" presName="tx2" presStyleLbl="revTx" presStyleIdx="3" presStyleCnt="6"/>
      <dgm:spPr/>
      <dgm:t>
        <a:bodyPr/>
        <a:lstStyle/>
        <a:p>
          <a:endParaRPr lang="tr-TR"/>
        </a:p>
      </dgm:t>
    </dgm:pt>
    <dgm:pt modelId="{2C1CD38F-C8AE-457D-ABDC-E473BA05AE84}" type="pres">
      <dgm:prSet presAssocID="{221DB6C7-68E0-4C66-A69E-3906C06A9B33}" presName="vert2" presStyleCnt="0"/>
      <dgm:spPr/>
    </dgm:pt>
    <dgm:pt modelId="{862AEEAF-C47C-4F04-B87C-C7DB40AB781A}" type="pres">
      <dgm:prSet presAssocID="{221DB6C7-68E0-4C66-A69E-3906C06A9B33}" presName="thinLine2b" presStyleLbl="callout" presStyleIdx="2" presStyleCnt="5"/>
      <dgm:spPr/>
    </dgm:pt>
    <dgm:pt modelId="{FCC8C60F-AED1-4CBE-9DE9-E4EC126ABD07}" type="pres">
      <dgm:prSet presAssocID="{221DB6C7-68E0-4C66-A69E-3906C06A9B33}" presName="vertSpace2b" presStyleCnt="0"/>
      <dgm:spPr/>
    </dgm:pt>
    <dgm:pt modelId="{49E2DCC5-52F5-49FB-AFBE-5B80DE74D649}" type="pres">
      <dgm:prSet presAssocID="{808E5D8C-662C-4562-9C45-C7BA7902EC20}" presName="horz2" presStyleCnt="0"/>
      <dgm:spPr/>
    </dgm:pt>
    <dgm:pt modelId="{91F16AAE-163F-42B2-9521-F592C6C02647}" type="pres">
      <dgm:prSet presAssocID="{808E5D8C-662C-4562-9C45-C7BA7902EC20}" presName="horzSpace2" presStyleCnt="0"/>
      <dgm:spPr/>
    </dgm:pt>
    <dgm:pt modelId="{29454A8F-B89B-499C-A309-4444DD2D3FFA}" type="pres">
      <dgm:prSet presAssocID="{808E5D8C-662C-4562-9C45-C7BA7902EC20}" presName="tx2" presStyleLbl="revTx" presStyleIdx="4" presStyleCnt="6"/>
      <dgm:spPr/>
      <dgm:t>
        <a:bodyPr/>
        <a:lstStyle/>
        <a:p>
          <a:endParaRPr lang="tr-TR"/>
        </a:p>
      </dgm:t>
    </dgm:pt>
    <dgm:pt modelId="{848C46C3-C9DF-4CAD-857D-BA789D49E1D3}" type="pres">
      <dgm:prSet presAssocID="{808E5D8C-662C-4562-9C45-C7BA7902EC20}" presName="vert2" presStyleCnt="0"/>
      <dgm:spPr/>
    </dgm:pt>
    <dgm:pt modelId="{F828AC0D-C36E-4366-AFDB-225FB3E5F50D}" type="pres">
      <dgm:prSet presAssocID="{808E5D8C-662C-4562-9C45-C7BA7902EC20}" presName="thinLine2b" presStyleLbl="callout" presStyleIdx="3" presStyleCnt="5"/>
      <dgm:spPr/>
    </dgm:pt>
    <dgm:pt modelId="{B78A8BF8-46E5-454C-A4D2-25B2AE59F451}" type="pres">
      <dgm:prSet presAssocID="{808E5D8C-662C-4562-9C45-C7BA7902EC20}" presName="vertSpace2b" presStyleCnt="0"/>
      <dgm:spPr/>
    </dgm:pt>
    <dgm:pt modelId="{5F97274E-3529-4888-B361-B0191A5C9E42}" type="pres">
      <dgm:prSet presAssocID="{67ADA46C-92C2-48F3-BCFB-05647186349E}" presName="horz2" presStyleCnt="0"/>
      <dgm:spPr/>
    </dgm:pt>
    <dgm:pt modelId="{2BA81E98-C65F-445A-A7B1-D54D33495C1D}" type="pres">
      <dgm:prSet presAssocID="{67ADA46C-92C2-48F3-BCFB-05647186349E}" presName="horzSpace2" presStyleCnt="0"/>
      <dgm:spPr/>
    </dgm:pt>
    <dgm:pt modelId="{D0E5D70B-20CC-4822-AC56-E01F87F44BF2}" type="pres">
      <dgm:prSet presAssocID="{67ADA46C-92C2-48F3-BCFB-05647186349E}" presName="tx2" presStyleLbl="revTx" presStyleIdx="5" presStyleCnt="6"/>
      <dgm:spPr/>
      <dgm:t>
        <a:bodyPr/>
        <a:lstStyle/>
        <a:p>
          <a:endParaRPr lang="tr-TR"/>
        </a:p>
      </dgm:t>
    </dgm:pt>
    <dgm:pt modelId="{8FC65C33-C1EE-49AD-8DFD-35A0D07715DE}" type="pres">
      <dgm:prSet presAssocID="{67ADA46C-92C2-48F3-BCFB-05647186349E}" presName="vert2" presStyleCnt="0"/>
      <dgm:spPr/>
    </dgm:pt>
    <dgm:pt modelId="{D74D5C6E-BCC1-43E3-8237-97FD89395AA6}" type="pres">
      <dgm:prSet presAssocID="{67ADA46C-92C2-48F3-BCFB-05647186349E}" presName="thinLine2b" presStyleLbl="callout" presStyleIdx="4" presStyleCnt="5"/>
      <dgm:spPr/>
    </dgm:pt>
    <dgm:pt modelId="{5892D5C8-59B5-492B-9E02-A605DBEBB4CC}" type="pres">
      <dgm:prSet presAssocID="{67ADA46C-92C2-48F3-BCFB-05647186349E}" presName="vertSpace2b" presStyleCnt="0"/>
      <dgm:spPr/>
    </dgm:pt>
  </dgm:ptLst>
  <dgm:cxnLst>
    <dgm:cxn modelId="{9F47A7E1-5FFC-4ADC-B487-52F5973906BC}" type="presOf" srcId="{808E5D8C-662C-4562-9C45-C7BA7902EC20}" destId="{29454A8F-B89B-499C-A309-4444DD2D3FFA}" srcOrd="0" destOrd="0" presId="urn:microsoft.com/office/officeart/2008/layout/LinedList"/>
    <dgm:cxn modelId="{DC8FA075-E5C3-4886-AF6C-51643A3DAFEF}" srcId="{20AAF8D3-79DF-404B-B6C9-2FC714C51CEA}" destId="{67ADA46C-92C2-48F3-BCFB-05647186349E}" srcOrd="4" destOrd="0" parTransId="{A29B83AD-F2D3-427D-8F11-F663D73EE695}" sibTransId="{E36088C4-EA6E-46C1-B8EF-D26C7A4943E3}"/>
    <dgm:cxn modelId="{8AB262C4-70D0-4ECC-9160-E89DA9DBAD37}" srcId="{20AAF8D3-79DF-404B-B6C9-2FC714C51CEA}" destId="{221DB6C7-68E0-4C66-A69E-3906C06A9B33}" srcOrd="2" destOrd="0" parTransId="{108B2F84-6E04-43B3-B8B8-84EC455EE979}" sibTransId="{FE2A3244-3245-4EAA-B5B2-4EB744BD8B92}"/>
    <dgm:cxn modelId="{CDDEB0D6-86F2-4A23-B9C9-E7B2FBAA6473}" srcId="{20AAF8D3-79DF-404B-B6C9-2FC714C51CEA}" destId="{6DCA38E3-77A3-47E3-82FB-FF51FBCE73DB}" srcOrd="0" destOrd="0" parTransId="{C35F5F6F-CE04-4B35-B9A6-FAA014FAB979}" sibTransId="{F6F8F638-9D3D-446A-AB09-EC0200930E37}"/>
    <dgm:cxn modelId="{50417717-FCFF-4607-8630-04A0A573306E}" type="presOf" srcId="{221DB6C7-68E0-4C66-A69E-3906C06A9B33}" destId="{7A1D745B-1442-4E54-92C6-2064116E8437}" srcOrd="0" destOrd="0" presId="urn:microsoft.com/office/officeart/2008/layout/LinedList"/>
    <dgm:cxn modelId="{2C339056-0E87-4597-9954-DF7A18A9ECEC}" type="presOf" srcId="{EC08C05F-CFBE-4255-BF56-F4621B909852}" destId="{5FA1DB66-B76F-4714-8062-ED3719AB6700}" srcOrd="0" destOrd="0" presId="urn:microsoft.com/office/officeart/2008/layout/LinedList"/>
    <dgm:cxn modelId="{CC9436D1-E708-4675-9F33-44EA5BE8637A}" type="presOf" srcId="{20AAF8D3-79DF-404B-B6C9-2FC714C51CEA}" destId="{761AF866-D3BA-4B4A-AEEC-576B0DB29A7E}" srcOrd="0" destOrd="0" presId="urn:microsoft.com/office/officeart/2008/layout/LinedList"/>
    <dgm:cxn modelId="{44E6823A-6ABE-41C0-8E45-E3FFD3748850}" srcId="{20AAF8D3-79DF-404B-B6C9-2FC714C51CEA}" destId="{68DA97FF-64C8-410E-A731-CDB36B875D78}" srcOrd="1" destOrd="0" parTransId="{7262B9EE-B2DE-41A5-8D5C-FAC431492F38}" sibTransId="{43A58BC6-E3DB-46D4-AC69-1F95C104197B}"/>
    <dgm:cxn modelId="{19CF2D1F-8E81-4CA2-9A80-C16FE1022137}" srcId="{EC08C05F-CFBE-4255-BF56-F4621B909852}" destId="{20AAF8D3-79DF-404B-B6C9-2FC714C51CEA}" srcOrd="0" destOrd="0" parTransId="{03AA1A1A-DB2D-4DE9-83C0-76C5914A83EE}" sibTransId="{D71C1C44-3852-4202-8F6C-8D36F3C4B799}"/>
    <dgm:cxn modelId="{1F746CA1-2AB0-4559-9225-DB4D084C040B}" type="presOf" srcId="{68DA97FF-64C8-410E-A731-CDB36B875D78}" destId="{BAEFD6F9-F795-49A7-A40E-B13A833971DC}" srcOrd="0" destOrd="0" presId="urn:microsoft.com/office/officeart/2008/layout/LinedList"/>
    <dgm:cxn modelId="{BB432923-F6C7-4A08-BA70-53ECF332EB9F}" srcId="{20AAF8D3-79DF-404B-B6C9-2FC714C51CEA}" destId="{808E5D8C-662C-4562-9C45-C7BA7902EC20}" srcOrd="3" destOrd="0" parTransId="{7754E87B-EE24-4F46-989E-BC7D7276AF4F}" sibTransId="{67CEF10A-7136-4596-9F70-6CDCC18F7A2D}"/>
    <dgm:cxn modelId="{B420CA56-2926-4603-9760-88E758591A69}" type="presOf" srcId="{6DCA38E3-77A3-47E3-82FB-FF51FBCE73DB}" destId="{AD61A351-8C52-4A57-85BB-B1B548C53FB2}" srcOrd="0" destOrd="0" presId="urn:microsoft.com/office/officeart/2008/layout/LinedList"/>
    <dgm:cxn modelId="{DCDF739B-ECE2-412B-BD77-42A177958070}" type="presOf" srcId="{67ADA46C-92C2-48F3-BCFB-05647186349E}" destId="{D0E5D70B-20CC-4822-AC56-E01F87F44BF2}" srcOrd="0" destOrd="0" presId="urn:microsoft.com/office/officeart/2008/layout/LinedList"/>
    <dgm:cxn modelId="{6FAFE3FD-D29B-4BC4-967D-22FD6104BE9A}" type="presParOf" srcId="{5FA1DB66-B76F-4714-8062-ED3719AB6700}" destId="{D701ECEA-8BB5-4447-9933-70B5F837DB98}" srcOrd="0" destOrd="0" presId="urn:microsoft.com/office/officeart/2008/layout/LinedList"/>
    <dgm:cxn modelId="{7D6A2D4F-2EED-4ABE-868B-A2D0177A0456}" type="presParOf" srcId="{5FA1DB66-B76F-4714-8062-ED3719AB6700}" destId="{2DF6897E-0487-4152-AA4E-05A9E1392D43}" srcOrd="1" destOrd="0" presId="urn:microsoft.com/office/officeart/2008/layout/LinedList"/>
    <dgm:cxn modelId="{9F6D6494-4515-4817-A49A-255619AAA85F}" type="presParOf" srcId="{2DF6897E-0487-4152-AA4E-05A9E1392D43}" destId="{761AF866-D3BA-4B4A-AEEC-576B0DB29A7E}" srcOrd="0" destOrd="0" presId="urn:microsoft.com/office/officeart/2008/layout/LinedList"/>
    <dgm:cxn modelId="{93F3E7F8-8336-4CD2-8B99-BAD8979BA96D}" type="presParOf" srcId="{2DF6897E-0487-4152-AA4E-05A9E1392D43}" destId="{1D32014E-86D6-4C21-BAFE-9AC90B6B21CE}" srcOrd="1" destOrd="0" presId="urn:microsoft.com/office/officeart/2008/layout/LinedList"/>
    <dgm:cxn modelId="{3AF3E5B1-8A7B-4218-BD0A-5F84AB1108DD}" type="presParOf" srcId="{1D32014E-86D6-4C21-BAFE-9AC90B6B21CE}" destId="{48E7818F-2EC6-4958-A3AE-665D57846DBD}" srcOrd="0" destOrd="0" presId="urn:microsoft.com/office/officeart/2008/layout/LinedList"/>
    <dgm:cxn modelId="{CDD3AE7D-D16C-4E3C-AF35-CADA9366840A}" type="presParOf" srcId="{1D32014E-86D6-4C21-BAFE-9AC90B6B21CE}" destId="{933278A2-160B-474B-BB8B-91CEB13BECF3}" srcOrd="1" destOrd="0" presId="urn:microsoft.com/office/officeart/2008/layout/LinedList"/>
    <dgm:cxn modelId="{E746BB90-887B-4737-AFED-5B464EF3B337}" type="presParOf" srcId="{933278A2-160B-474B-BB8B-91CEB13BECF3}" destId="{87853F76-1361-4A02-9620-A1AAC380C0A6}" srcOrd="0" destOrd="0" presId="urn:microsoft.com/office/officeart/2008/layout/LinedList"/>
    <dgm:cxn modelId="{261BC025-EC50-41FE-B50C-F125E1D66C09}" type="presParOf" srcId="{933278A2-160B-474B-BB8B-91CEB13BECF3}" destId="{AD61A351-8C52-4A57-85BB-B1B548C53FB2}" srcOrd="1" destOrd="0" presId="urn:microsoft.com/office/officeart/2008/layout/LinedList"/>
    <dgm:cxn modelId="{D67F961A-B0DE-4673-B7F9-DD09AE157DE6}" type="presParOf" srcId="{933278A2-160B-474B-BB8B-91CEB13BECF3}" destId="{98307092-9C40-4AFC-94B0-F723F2A37309}" srcOrd="2" destOrd="0" presId="urn:microsoft.com/office/officeart/2008/layout/LinedList"/>
    <dgm:cxn modelId="{5893E1CD-6739-4D7A-B7BE-B6E3E30DA823}" type="presParOf" srcId="{1D32014E-86D6-4C21-BAFE-9AC90B6B21CE}" destId="{ADAAFF06-80D0-4F49-9CF8-26B918A4B8E6}" srcOrd="2" destOrd="0" presId="urn:microsoft.com/office/officeart/2008/layout/LinedList"/>
    <dgm:cxn modelId="{9E6F8719-A9DA-4493-91FD-E0A58A9F428E}" type="presParOf" srcId="{1D32014E-86D6-4C21-BAFE-9AC90B6B21CE}" destId="{E6FA45B6-D4D0-4196-B2C4-1162AB4CC704}" srcOrd="3" destOrd="0" presId="urn:microsoft.com/office/officeart/2008/layout/LinedList"/>
    <dgm:cxn modelId="{ED13EF46-1DBB-49AC-A386-9AB979B2304B}" type="presParOf" srcId="{1D32014E-86D6-4C21-BAFE-9AC90B6B21CE}" destId="{15B0FDD5-C504-4FFE-AC05-8D46F059906E}" srcOrd="4" destOrd="0" presId="urn:microsoft.com/office/officeart/2008/layout/LinedList"/>
    <dgm:cxn modelId="{9B02CFC8-0CB7-43C8-9712-EAD1F750DD04}" type="presParOf" srcId="{15B0FDD5-C504-4FFE-AC05-8D46F059906E}" destId="{9740A3D0-ED9A-4C4A-BC37-591A84375A36}" srcOrd="0" destOrd="0" presId="urn:microsoft.com/office/officeart/2008/layout/LinedList"/>
    <dgm:cxn modelId="{28F5BBEB-22E3-47BA-ABBD-47C1B388C614}" type="presParOf" srcId="{15B0FDD5-C504-4FFE-AC05-8D46F059906E}" destId="{BAEFD6F9-F795-49A7-A40E-B13A833971DC}" srcOrd="1" destOrd="0" presId="urn:microsoft.com/office/officeart/2008/layout/LinedList"/>
    <dgm:cxn modelId="{DBD4A2E5-041B-4169-929D-286758C8EC2E}" type="presParOf" srcId="{15B0FDD5-C504-4FFE-AC05-8D46F059906E}" destId="{DCBB5034-6779-4CEC-B844-4696BD30FA7D}" srcOrd="2" destOrd="0" presId="urn:microsoft.com/office/officeart/2008/layout/LinedList"/>
    <dgm:cxn modelId="{307FA71E-DFA8-48AD-8023-BD467E373228}" type="presParOf" srcId="{1D32014E-86D6-4C21-BAFE-9AC90B6B21CE}" destId="{87E11837-092A-4553-B5CC-5A83B5137E46}" srcOrd="5" destOrd="0" presId="urn:microsoft.com/office/officeart/2008/layout/LinedList"/>
    <dgm:cxn modelId="{00F7D470-E66C-4E64-A0E6-ABD217513D4A}" type="presParOf" srcId="{1D32014E-86D6-4C21-BAFE-9AC90B6B21CE}" destId="{7FC05532-7E20-4F62-ACBA-EA9E81AF0CEF}" srcOrd="6" destOrd="0" presId="urn:microsoft.com/office/officeart/2008/layout/LinedList"/>
    <dgm:cxn modelId="{55F52028-AB3E-4779-91CD-9BED528CB3A4}" type="presParOf" srcId="{1D32014E-86D6-4C21-BAFE-9AC90B6B21CE}" destId="{C9AD8F97-7704-40A6-BDB6-3A31587A1D72}" srcOrd="7" destOrd="0" presId="urn:microsoft.com/office/officeart/2008/layout/LinedList"/>
    <dgm:cxn modelId="{08FFAD00-F560-4717-A213-51B3D85EFADC}" type="presParOf" srcId="{C9AD8F97-7704-40A6-BDB6-3A31587A1D72}" destId="{D9B1ADB3-149A-4528-8605-91A9A1F67A69}" srcOrd="0" destOrd="0" presId="urn:microsoft.com/office/officeart/2008/layout/LinedList"/>
    <dgm:cxn modelId="{9F01E807-896D-47DA-A1F0-E98BF1A2F57E}" type="presParOf" srcId="{C9AD8F97-7704-40A6-BDB6-3A31587A1D72}" destId="{7A1D745B-1442-4E54-92C6-2064116E8437}" srcOrd="1" destOrd="0" presId="urn:microsoft.com/office/officeart/2008/layout/LinedList"/>
    <dgm:cxn modelId="{3C059EE9-0117-49C1-8598-7349B4DE41EF}" type="presParOf" srcId="{C9AD8F97-7704-40A6-BDB6-3A31587A1D72}" destId="{2C1CD38F-C8AE-457D-ABDC-E473BA05AE84}" srcOrd="2" destOrd="0" presId="urn:microsoft.com/office/officeart/2008/layout/LinedList"/>
    <dgm:cxn modelId="{AA74B549-881D-45D5-84D5-8F2ED8634CF4}" type="presParOf" srcId="{1D32014E-86D6-4C21-BAFE-9AC90B6B21CE}" destId="{862AEEAF-C47C-4F04-B87C-C7DB40AB781A}" srcOrd="8" destOrd="0" presId="urn:microsoft.com/office/officeart/2008/layout/LinedList"/>
    <dgm:cxn modelId="{AD442DB4-7F61-4FA1-8901-0AF0F6E40E37}" type="presParOf" srcId="{1D32014E-86D6-4C21-BAFE-9AC90B6B21CE}" destId="{FCC8C60F-AED1-4CBE-9DE9-E4EC126ABD07}" srcOrd="9" destOrd="0" presId="urn:microsoft.com/office/officeart/2008/layout/LinedList"/>
    <dgm:cxn modelId="{778F8C4D-D48B-46E9-B8CA-5FE65DAAAE35}" type="presParOf" srcId="{1D32014E-86D6-4C21-BAFE-9AC90B6B21CE}" destId="{49E2DCC5-52F5-49FB-AFBE-5B80DE74D649}" srcOrd="10" destOrd="0" presId="urn:microsoft.com/office/officeart/2008/layout/LinedList"/>
    <dgm:cxn modelId="{8D597D33-B25D-490F-8668-981382B3020E}" type="presParOf" srcId="{49E2DCC5-52F5-49FB-AFBE-5B80DE74D649}" destId="{91F16AAE-163F-42B2-9521-F592C6C02647}" srcOrd="0" destOrd="0" presId="urn:microsoft.com/office/officeart/2008/layout/LinedList"/>
    <dgm:cxn modelId="{67CE9250-88FF-4819-9602-1DC620F8141E}" type="presParOf" srcId="{49E2DCC5-52F5-49FB-AFBE-5B80DE74D649}" destId="{29454A8F-B89B-499C-A309-4444DD2D3FFA}" srcOrd="1" destOrd="0" presId="urn:microsoft.com/office/officeart/2008/layout/LinedList"/>
    <dgm:cxn modelId="{2F526F7A-3783-4607-AC63-BEC63ECA2D75}" type="presParOf" srcId="{49E2DCC5-52F5-49FB-AFBE-5B80DE74D649}" destId="{848C46C3-C9DF-4CAD-857D-BA789D49E1D3}" srcOrd="2" destOrd="0" presId="urn:microsoft.com/office/officeart/2008/layout/LinedList"/>
    <dgm:cxn modelId="{E0CB8B09-4531-4275-91D1-040B212C5692}" type="presParOf" srcId="{1D32014E-86D6-4C21-BAFE-9AC90B6B21CE}" destId="{F828AC0D-C36E-4366-AFDB-225FB3E5F50D}" srcOrd="11" destOrd="0" presId="urn:microsoft.com/office/officeart/2008/layout/LinedList"/>
    <dgm:cxn modelId="{DF8C56BD-050B-4C47-8FFB-235E350F7C4C}" type="presParOf" srcId="{1D32014E-86D6-4C21-BAFE-9AC90B6B21CE}" destId="{B78A8BF8-46E5-454C-A4D2-25B2AE59F451}" srcOrd="12" destOrd="0" presId="urn:microsoft.com/office/officeart/2008/layout/LinedList"/>
    <dgm:cxn modelId="{F012BEF5-3020-45C2-AB08-EEE211FD9E46}" type="presParOf" srcId="{1D32014E-86D6-4C21-BAFE-9AC90B6B21CE}" destId="{5F97274E-3529-4888-B361-B0191A5C9E42}" srcOrd="13" destOrd="0" presId="urn:microsoft.com/office/officeart/2008/layout/LinedList"/>
    <dgm:cxn modelId="{2AD062F6-4639-4F17-AE6F-C5CEE771A1B6}" type="presParOf" srcId="{5F97274E-3529-4888-B361-B0191A5C9E42}" destId="{2BA81E98-C65F-445A-A7B1-D54D33495C1D}" srcOrd="0" destOrd="0" presId="urn:microsoft.com/office/officeart/2008/layout/LinedList"/>
    <dgm:cxn modelId="{F5897270-86E4-4259-8E47-1CC320CD32A9}" type="presParOf" srcId="{5F97274E-3529-4888-B361-B0191A5C9E42}" destId="{D0E5D70B-20CC-4822-AC56-E01F87F44BF2}" srcOrd="1" destOrd="0" presId="urn:microsoft.com/office/officeart/2008/layout/LinedList"/>
    <dgm:cxn modelId="{8F0B97F4-50B2-4A5C-8B4C-240C67225482}" type="presParOf" srcId="{5F97274E-3529-4888-B361-B0191A5C9E42}" destId="{8FC65C33-C1EE-49AD-8DFD-35A0D07715DE}" srcOrd="2" destOrd="0" presId="urn:microsoft.com/office/officeart/2008/layout/LinedList"/>
    <dgm:cxn modelId="{7CBDFA33-3A11-4FB5-963A-447B8EABF25E}" type="presParOf" srcId="{1D32014E-86D6-4C21-BAFE-9AC90B6B21CE}" destId="{D74D5C6E-BCC1-43E3-8237-97FD89395AA6}" srcOrd="14" destOrd="0" presId="urn:microsoft.com/office/officeart/2008/layout/LinedList"/>
    <dgm:cxn modelId="{C39944B6-2A03-4068-B1E9-F1CE83DC7FBB}" type="presParOf" srcId="{1D32014E-86D6-4C21-BAFE-9AC90B6B21CE}" destId="{5892D5C8-59B5-492B-9E02-A605DBEBB4CC}"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D49B32-773B-4C39-ADA7-1C00EDA6F87B}" type="doc">
      <dgm:prSet loTypeId="urn:microsoft.com/office/officeart/2005/8/layout/arrow6" loCatId="process" qsTypeId="urn:microsoft.com/office/officeart/2005/8/quickstyle/simple3" qsCatId="simple" csTypeId="urn:microsoft.com/office/officeart/2005/8/colors/colorful2" csCatId="colorful" phldr="1"/>
      <dgm:spPr/>
      <dgm:t>
        <a:bodyPr/>
        <a:lstStyle/>
        <a:p>
          <a:endParaRPr lang="tr-TR"/>
        </a:p>
      </dgm:t>
    </dgm:pt>
    <dgm:pt modelId="{BC806F78-B59C-497A-9968-A8843A06FF12}">
      <dgm:prSet phldrT="[Metin]" custT="1"/>
      <dgm:spPr/>
      <dgm:t>
        <a:bodyPr/>
        <a:lstStyle/>
        <a:p>
          <a:r>
            <a:rPr lang="tr-TR" sz="2400" dirty="0">
              <a:latin typeface="Times New Roman" panose="02020603050405020304" pitchFamily="18" charset="0"/>
              <a:ea typeface="DotumChe" panose="020B0609000101010101" pitchFamily="49" charset="-127"/>
              <a:cs typeface="Times New Roman" panose="02020603050405020304" pitchFamily="18" charset="0"/>
            </a:rPr>
            <a:t>Konuları kendi cümlelerimizle özet haline getirip çalıştığımızda hatırlamamamız kolaylaşır</a:t>
          </a:r>
          <a:r>
            <a:rPr lang="tr-TR" sz="1400" dirty="0">
              <a:latin typeface="DotumChe" panose="020B0609000101010101" pitchFamily="49" charset="-127"/>
              <a:ea typeface="DotumChe" panose="020B0609000101010101" pitchFamily="49" charset="-127"/>
            </a:rPr>
            <a:t>.</a:t>
          </a:r>
        </a:p>
      </dgm:t>
    </dgm:pt>
    <dgm:pt modelId="{7DEFD1F1-4ABC-4927-B404-D250523DB975}" type="parTrans" cxnId="{E13EDB08-6026-4F44-AA1D-488265BE80EA}">
      <dgm:prSet/>
      <dgm:spPr/>
      <dgm:t>
        <a:bodyPr/>
        <a:lstStyle/>
        <a:p>
          <a:endParaRPr lang="tr-TR"/>
        </a:p>
      </dgm:t>
    </dgm:pt>
    <dgm:pt modelId="{B105493D-FE0A-4B03-AD6A-DDAE4537C620}" type="sibTrans" cxnId="{E13EDB08-6026-4F44-AA1D-488265BE80EA}">
      <dgm:prSet/>
      <dgm:spPr/>
      <dgm:t>
        <a:bodyPr/>
        <a:lstStyle/>
        <a:p>
          <a:endParaRPr lang="tr-TR"/>
        </a:p>
      </dgm:t>
    </dgm:pt>
    <dgm:pt modelId="{F920D2B8-405A-460F-9B44-1DF86C71BD27}">
      <dgm:prSet phldrT="[Metin]" custT="1"/>
      <dgm:spPr/>
      <dgm:t>
        <a:bodyPr/>
        <a:lstStyle/>
        <a:p>
          <a:r>
            <a:rPr lang="tr-TR" sz="2400" dirty="0">
              <a:latin typeface="Times New Roman" panose="02020603050405020304" pitchFamily="18" charset="0"/>
              <a:ea typeface="DotumChe" panose="020B0609000101010101" pitchFamily="49" charset="-127"/>
              <a:cs typeface="Times New Roman" panose="02020603050405020304" pitchFamily="18" charset="0"/>
            </a:rPr>
            <a:t>Kitaplardaki bölüm/ünite sonlarındaki özetleri okuma alışkanlığı edinerek, metin ile özeti karşılaştırarak bu konudaki becerimizi geliştirebiliriz</a:t>
          </a:r>
          <a:r>
            <a:rPr lang="tr-TR" sz="1400" dirty="0">
              <a:latin typeface="DotumChe" panose="020B0609000101010101" pitchFamily="49" charset="-127"/>
              <a:ea typeface="DotumChe" panose="020B0609000101010101" pitchFamily="49" charset="-127"/>
            </a:rPr>
            <a:t>.</a:t>
          </a:r>
        </a:p>
      </dgm:t>
    </dgm:pt>
    <dgm:pt modelId="{21FF9631-931D-4C82-8641-54E8CED231E1}" type="parTrans" cxnId="{FA5A3D4D-80C9-47ED-8ED5-18BD0D8D7758}">
      <dgm:prSet/>
      <dgm:spPr/>
      <dgm:t>
        <a:bodyPr/>
        <a:lstStyle/>
        <a:p>
          <a:endParaRPr lang="tr-TR"/>
        </a:p>
      </dgm:t>
    </dgm:pt>
    <dgm:pt modelId="{19E85B89-049C-4861-8E1C-FCC24AB898E0}" type="sibTrans" cxnId="{FA5A3D4D-80C9-47ED-8ED5-18BD0D8D7758}">
      <dgm:prSet/>
      <dgm:spPr/>
      <dgm:t>
        <a:bodyPr/>
        <a:lstStyle/>
        <a:p>
          <a:endParaRPr lang="tr-TR"/>
        </a:p>
      </dgm:t>
    </dgm:pt>
    <dgm:pt modelId="{44E2C519-1201-4918-8DC2-B0DED3AF731B}" type="pres">
      <dgm:prSet presAssocID="{B2D49B32-773B-4C39-ADA7-1C00EDA6F87B}" presName="compositeShape" presStyleCnt="0">
        <dgm:presLayoutVars>
          <dgm:chMax val="2"/>
          <dgm:dir/>
          <dgm:resizeHandles val="exact"/>
        </dgm:presLayoutVars>
      </dgm:prSet>
      <dgm:spPr/>
      <dgm:t>
        <a:bodyPr/>
        <a:lstStyle/>
        <a:p>
          <a:endParaRPr lang="tr-TR"/>
        </a:p>
      </dgm:t>
    </dgm:pt>
    <dgm:pt modelId="{4E90B827-B41F-4A20-AA12-D470928FEAD3}" type="pres">
      <dgm:prSet presAssocID="{B2D49B32-773B-4C39-ADA7-1C00EDA6F87B}" presName="ribbon" presStyleLbl="node1" presStyleIdx="0" presStyleCnt="1" custScaleY="110001"/>
      <dgm:spPr/>
      <dgm:t>
        <a:bodyPr/>
        <a:lstStyle/>
        <a:p>
          <a:endParaRPr lang="tr-TR"/>
        </a:p>
      </dgm:t>
    </dgm:pt>
    <dgm:pt modelId="{25514C80-46A0-40AF-8BCC-450B1FB7B9B9}" type="pres">
      <dgm:prSet presAssocID="{B2D49B32-773B-4C39-ADA7-1C00EDA6F87B}" presName="leftArrowText" presStyleLbl="node1" presStyleIdx="0" presStyleCnt="1">
        <dgm:presLayoutVars>
          <dgm:chMax val="0"/>
          <dgm:bulletEnabled val="1"/>
        </dgm:presLayoutVars>
      </dgm:prSet>
      <dgm:spPr/>
      <dgm:t>
        <a:bodyPr/>
        <a:lstStyle/>
        <a:p>
          <a:endParaRPr lang="tr-TR"/>
        </a:p>
      </dgm:t>
    </dgm:pt>
    <dgm:pt modelId="{674688AB-B29B-42CF-9BB0-98782B59058C}" type="pres">
      <dgm:prSet presAssocID="{B2D49B32-773B-4C39-ADA7-1C00EDA6F87B}" presName="rightArrowText" presStyleLbl="node1" presStyleIdx="0" presStyleCnt="1">
        <dgm:presLayoutVars>
          <dgm:chMax val="0"/>
          <dgm:bulletEnabled val="1"/>
        </dgm:presLayoutVars>
      </dgm:prSet>
      <dgm:spPr/>
      <dgm:t>
        <a:bodyPr/>
        <a:lstStyle/>
        <a:p>
          <a:endParaRPr lang="tr-TR"/>
        </a:p>
      </dgm:t>
    </dgm:pt>
  </dgm:ptLst>
  <dgm:cxnLst>
    <dgm:cxn modelId="{FBB271D0-E741-4249-AD38-67B209051039}" type="presOf" srcId="{B2D49B32-773B-4C39-ADA7-1C00EDA6F87B}" destId="{44E2C519-1201-4918-8DC2-B0DED3AF731B}" srcOrd="0" destOrd="0" presId="urn:microsoft.com/office/officeart/2005/8/layout/arrow6"/>
    <dgm:cxn modelId="{E13EDB08-6026-4F44-AA1D-488265BE80EA}" srcId="{B2D49B32-773B-4C39-ADA7-1C00EDA6F87B}" destId="{BC806F78-B59C-497A-9968-A8843A06FF12}" srcOrd="0" destOrd="0" parTransId="{7DEFD1F1-4ABC-4927-B404-D250523DB975}" sibTransId="{B105493D-FE0A-4B03-AD6A-DDAE4537C620}"/>
    <dgm:cxn modelId="{FA5A3D4D-80C9-47ED-8ED5-18BD0D8D7758}" srcId="{B2D49B32-773B-4C39-ADA7-1C00EDA6F87B}" destId="{F920D2B8-405A-460F-9B44-1DF86C71BD27}" srcOrd="1" destOrd="0" parTransId="{21FF9631-931D-4C82-8641-54E8CED231E1}" sibTransId="{19E85B89-049C-4861-8E1C-FCC24AB898E0}"/>
    <dgm:cxn modelId="{09B63F23-0A99-4F96-939D-0EB29F7B2D7B}" type="presOf" srcId="{F920D2B8-405A-460F-9B44-1DF86C71BD27}" destId="{674688AB-B29B-42CF-9BB0-98782B59058C}" srcOrd="0" destOrd="0" presId="urn:microsoft.com/office/officeart/2005/8/layout/arrow6"/>
    <dgm:cxn modelId="{20048EF1-11A1-4272-9B75-91B83D96655A}" type="presOf" srcId="{BC806F78-B59C-497A-9968-A8843A06FF12}" destId="{25514C80-46A0-40AF-8BCC-450B1FB7B9B9}" srcOrd="0" destOrd="0" presId="urn:microsoft.com/office/officeart/2005/8/layout/arrow6"/>
    <dgm:cxn modelId="{DCAD9DEF-315A-49C9-B1EE-8BAD8C468D68}" type="presParOf" srcId="{44E2C519-1201-4918-8DC2-B0DED3AF731B}" destId="{4E90B827-B41F-4A20-AA12-D470928FEAD3}" srcOrd="0" destOrd="0" presId="urn:microsoft.com/office/officeart/2005/8/layout/arrow6"/>
    <dgm:cxn modelId="{762EA6D5-27FB-4873-8FE6-616BAA7DA9D4}" type="presParOf" srcId="{44E2C519-1201-4918-8DC2-B0DED3AF731B}" destId="{25514C80-46A0-40AF-8BCC-450B1FB7B9B9}" srcOrd="1" destOrd="0" presId="urn:microsoft.com/office/officeart/2005/8/layout/arrow6"/>
    <dgm:cxn modelId="{7168D37F-1211-4A28-9D9B-F09867EDC1D7}" type="presParOf" srcId="{44E2C519-1201-4918-8DC2-B0DED3AF731B}" destId="{674688AB-B29B-42CF-9BB0-98782B59058C}"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D1382-75D7-44E1-A702-75B763D79CC6}">
      <dsp:nvSpPr>
        <dsp:cNvPr id="0" name=""/>
        <dsp:cNvSpPr/>
      </dsp:nvSpPr>
      <dsp:spPr>
        <a:xfrm>
          <a:off x="1839212" y="0"/>
          <a:ext cx="4680520" cy="4680520"/>
        </a:xfrm>
        <a:prstGeom prst="triangl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57667416-5A9E-49A3-8146-967859EA59A1}">
      <dsp:nvSpPr>
        <dsp:cNvPr id="0" name=""/>
        <dsp:cNvSpPr/>
      </dsp:nvSpPr>
      <dsp:spPr>
        <a:xfrm>
          <a:off x="0" y="437485"/>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Sınavda ne kadar </a:t>
          </a:r>
          <a:r>
            <a:rPr lang="tr-TR" sz="1600" kern="1200" dirty="0" smtClean="0">
              <a:latin typeface="Arial" panose="020B0604020202020204" pitchFamily="34" charset="0"/>
              <a:cs typeface="Arial" panose="020B0604020202020204" pitchFamily="34" charset="0"/>
            </a:rPr>
            <a:t>süre </a:t>
          </a:r>
          <a:r>
            <a:rPr lang="tr-TR" sz="1600" kern="1200" dirty="0">
              <a:latin typeface="Arial" panose="020B0604020202020204" pitchFamily="34" charset="0"/>
              <a:cs typeface="Arial" panose="020B0604020202020204" pitchFamily="34" charset="0"/>
            </a:rPr>
            <a:t>var?</a:t>
          </a:r>
        </a:p>
      </dsp:txBody>
      <dsp:txXfrm>
        <a:off x="21606" y="459091"/>
        <a:ext cx="5502878" cy="399391"/>
      </dsp:txXfrm>
    </dsp:sp>
    <dsp:sp modelId="{7B169DBF-10C2-4755-9293-7E041DEC5001}">
      <dsp:nvSpPr>
        <dsp:cNvPr id="0" name=""/>
        <dsp:cNvSpPr/>
      </dsp:nvSpPr>
      <dsp:spPr>
        <a:xfrm>
          <a:off x="2683509" y="966832"/>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Okul </a:t>
          </a:r>
          <a:r>
            <a:rPr lang="tr-TR" sz="1600" kern="1200" dirty="0" smtClean="0">
              <a:latin typeface="Arial" panose="020B0604020202020204" pitchFamily="34" charset="0"/>
              <a:cs typeface="Arial" panose="020B0604020202020204" pitchFamily="34" charset="0"/>
            </a:rPr>
            <a:t>puanının </a:t>
          </a:r>
          <a:r>
            <a:rPr lang="tr-TR" sz="1600" kern="1200" dirty="0">
              <a:latin typeface="Arial" panose="020B0604020202020204" pitchFamily="34" charset="0"/>
              <a:cs typeface="Arial" panose="020B0604020202020204" pitchFamily="34" charset="0"/>
            </a:rPr>
            <a:t>etkisi var </a:t>
          </a:r>
          <a:r>
            <a:rPr lang="tr-TR" sz="1600" kern="1200" dirty="0" smtClean="0">
              <a:latin typeface="Arial" panose="020B0604020202020204" pitchFamily="34" charset="0"/>
              <a:cs typeface="Arial" panose="020B0604020202020204" pitchFamily="34" charset="0"/>
            </a:rPr>
            <a:t>mı?</a:t>
          </a:r>
          <a:endParaRPr lang="tr-TR" sz="1600" kern="1200" dirty="0">
            <a:latin typeface="Arial" panose="020B0604020202020204" pitchFamily="34" charset="0"/>
            <a:cs typeface="Arial" panose="020B0604020202020204" pitchFamily="34" charset="0"/>
          </a:endParaRPr>
        </a:p>
      </dsp:txBody>
      <dsp:txXfrm>
        <a:off x="2705115" y="988438"/>
        <a:ext cx="5502878" cy="399391"/>
      </dsp:txXfrm>
    </dsp:sp>
    <dsp:sp modelId="{BA99AA66-972A-415B-83FB-872ED946001E}">
      <dsp:nvSpPr>
        <dsp:cNvPr id="0" name=""/>
        <dsp:cNvSpPr/>
      </dsp:nvSpPr>
      <dsp:spPr>
        <a:xfrm>
          <a:off x="0" y="1506397"/>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Sınavlar nasıl uygulanıyor?</a:t>
          </a:r>
        </a:p>
      </dsp:txBody>
      <dsp:txXfrm>
        <a:off x="21606" y="1528003"/>
        <a:ext cx="5502878" cy="399391"/>
      </dsp:txXfrm>
    </dsp:sp>
    <dsp:sp modelId="{53B682E3-0818-451B-9B5F-88609A38F2E3}">
      <dsp:nvSpPr>
        <dsp:cNvPr id="0" name=""/>
        <dsp:cNvSpPr/>
      </dsp:nvSpPr>
      <dsp:spPr>
        <a:xfrm>
          <a:off x="2683509" y="2056181"/>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Sınavda uygulanacak taktikler nelerdir?</a:t>
          </a:r>
        </a:p>
      </dsp:txBody>
      <dsp:txXfrm>
        <a:off x="2705115" y="2077787"/>
        <a:ext cx="5502878" cy="399391"/>
      </dsp:txXfrm>
    </dsp:sp>
    <dsp:sp modelId="{97D1C112-835E-4FC8-9B1B-37D0B3CA29BC}">
      <dsp:nvSpPr>
        <dsp:cNvPr id="0" name=""/>
        <dsp:cNvSpPr/>
      </dsp:nvSpPr>
      <dsp:spPr>
        <a:xfrm>
          <a:off x="0" y="2616186"/>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 kuralları nelerdir?</a:t>
          </a:r>
        </a:p>
      </dsp:txBody>
      <dsp:txXfrm>
        <a:off x="21606" y="2637792"/>
        <a:ext cx="5502878" cy="399391"/>
      </dsp:txXfrm>
    </dsp:sp>
    <dsp:sp modelId="{9DAD360F-B773-46F3-B458-EF6EDC37B6F8}">
      <dsp:nvSpPr>
        <dsp:cNvPr id="0" name=""/>
        <dsp:cNvSpPr/>
      </dsp:nvSpPr>
      <dsp:spPr>
        <a:xfrm>
          <a:off x="2683509" y="3155751"/>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Yerleşmek </a:t>
          </a:r>
          <a:r>
            <a:rPr lang="tr-TR" sz="1600" kern="1200" dirty="0" smtClean="0">
              <a:latin typeface="Arial" panose="020B0604020202020204" pitchFamily="34" charset="0"/>
              <a:cs typeface="Arial" panose="020B0604020202020204" pitchFamily="34" charset="0"/>
            </a:rPr>
            <a:t>istenen okulun taban </a:t>
          </a:r>
          <a:r>
            <a:rPr lang="tr-TR" sz="1600" kern="1200" dirty="0">
              <a:latin typeface="Arial" panose="020B0604020202020204" pitchFamily="34" charset="0"/>
              <a:cs typeface="Arial" panose="020B0604020202020204" pitchFamily="34" charset="0"/>
            </a:rPr>
            <a:t>puanı nedir?</a:t>
          </a:r>
        </a:p>
      </dsp:txBody>
      <dsp:txXfrm>
        <a:off x="2705115" y="3177357"/>
        <a:ext cx="5502878" cy="399391"/>
      </dsp:txXfrm>
    </dsp:sp>
    <dsp:sp modelId="{C30E3B0F-C303-41E3-A018-DAEF8A81093F}">
      <dsp:nvSpPr>
        <dsp:cNvPr id="0" name=""/>
        <dsp:cNvSpPr/>
      </dsp:nvSpPr>
      <dsp:spPr>
        <a:xfrm>
          <a:off x="0" y="3685095"/>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Sınavlara hazırlık sürecinde nelere dikkat </a:t>
          </a:r>
          <a:r>
            <a:rPr lang="tr-TR" sz="1600" kern="1200" dirty="0" smtClean="0">
              <a:latin typeface="Arial" panose="020B0604020202020204" pitchFamily="34" charset="0"/>
              <a:cs typeface="Arial" panose="020B0604020202020204" pitchFamily="34" charset="0"/>
            </a:rPr>
            <a:t>edilmeli?</a:t>
          </a:r>
          <a:endParaRPr lang="tr-TR" sz="1600" kern="1200" dirty="0">
            <a:latin typeface="Arial" panose="020B0604020202020204" pitchFamily="34" charset="0"/>
            <a:cs typeface="Arial" panose="020B0604020202020204" pitchFamily="34" charset="0"/>
          </a:endParaRPr>
        </a:p>
      </dsp:txBody>
      <dsp:txXfrm>
        <a:off x="21606" y="3706701"/>
        <a:ext cx="5502878" cy="399391"/>
      </dsp:txXfrm>
    </dsp:sp>
    <dsp:sp modelId="{CE62A348-ABD8-4460-B8EC-C47952E24029}">
      <dsp:nvSpPr>
        <dsp:cNvPr id="0" name=""/>
        <dsp:cNvSpPr/>
      </dsp:nvSpPr>
      <dsp:spPr>
        <a:xfrm>
          <a:off x="2683509" y="4237916"/>
          <a:ext cx="5546090" cy="442603"/>
        </a:xfrm>
        <a:prstGeom prst="roundRect">
          <a:avLst/>
        </a:prstGeom>
        <a:solidFill>
          <a:schemeClr val="accent6">
            <a:lumMod val="75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Arial" panose="020B0604020202020204" pitchFamily="34" charset="0"/>
              <a:cs typeface="Arial" panose="020B0604020202020204" pitchFamily="34" charset="0"/>
            </a:rPr>
            <a:t>Sınavlardaki psikolojik </a:t>
          </a:r>
          <a:r>
            <a:rPr lang="tr-TR" sz="1600" kern="1200" dirty="0" smtClean="0">
              <a:latin typeface="Arial" panose="020B0604020202020204" pitchFamily="34" charset="0"/>
              <a:cs typeface="Arial" panose="020B0604020202020204" pitchFamily="34" charset="0"/>
            </a:rPr>
            <a:t>durum bizi </a:t>
          </a:r>
          <a:r>
            <a:rPr lang="tr-TR" sz="1600" kern="1200" dirty="0">
              <a:latin typeface="Arial" panose="020B0604020202020204" pitchFamily="34" charset="0"/>
              <a:cs typeface="Arial" panose="020B0604020202020204" pitchFamily="34" charset="0"/>
            </a:rPr>
            <a:t>nasıl etkiler?</a:t>
          </a:r>
        </a:p>
      </dsp:txBody>
      <dsp:txXfrm>
        <a:off x="2705115" y="4259522"/>
        <a:ext cx="5502878" cy="399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68102-0DDA-4CD6-AEA2-F2894A735108}">
      <dsp:nvSpPr>
        <dsp:cNvPr id="0" name=""/>
        <dsp:cNvSpPr/>
      </dsp:nvSpPr>
      <dsp:spPr>
        <a:xfrm>
          <a:off x="142876" y="274757"/>
          <a:ext cx="3286151" cy="4808311"/>
        </a:xfrm>
        <a:prstGeom prst="roundRect">
          <a:avLst>
            <a:gd name="adj" fmla="val 500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ctr" defTabSz="1155700">
            <a:lnSpc>
              <a:spcPct val="90000"/>
            </a:lnSpc>
            <a:spcBef>
              <a:spcPct val="0"/>
            </a:spcBef>
            <a:spcAft>
              <a:spcPct val="35000"/>
            </a:spcAft>
          </a:pPr>
          <a:r>
            <a:rPr lang="tr-TR" sz="2600" kern="1200" dirty="0" smtClean="0"/>
            <a:t> </a:t>
          </a:r>
          <a:r>
            <a:rPr lang="tr-TR" sz="2600" kern="1200" dirty="0" smtClean="0">
              <a:latin typeface="Calibri" pitchFamily="34" charset="0"/>
            </a:rPr>
            <a:t>UNUTMAYI AZALTMAK İÇİN</a:t>
          </a:r>
          <a:endParaRPr lang="tr-TR" sz="2600" kern="1200" dirty="0">
            <a:latin typeface="Calibri" pitchFamily="34" charset="0"/>
          </a:endParaRPr>
        </a:p>
      </dsp:txBody>
      <dsp:txXfrm rot="16200000">
        <a:off x="-1499916" y="1917549"/>
        <a:ext cx="3942815" cy="657230"/>
      </dsp:txXfrm>
    </dsp:sp>
    <dsp:sp modelId="{AAF5BDA5-3655-4466-8263-1E9905B034BF}">
      <dsp:nvSpPr>
        <dsp:cNvPr id="0" name=""/>
        <dsp:cNvSpPr/>
      </dsp:nvSpPr>
      <dsp:spPr>
        <a:xfrm>
          <a:off x="820823" y="274757"/>
          <a:ext cx="2448183" cy="48083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tr-TR" sz="2500" kern="1200" dirty="0" smtClean="0">
            <a:latin typeface="Arial" pitchFamily="34" charset="0"/>
            <a:cs typeface="Arial" pitchFamily="34" charset="0"/>
          </a:endParaRPr>
        </a:p>
        <a:p>
          <a:pPr lvl="0" algn="l" defTabSz="1111250">
            <a:lnSpc>
              <a:spcPct val="90000"/>
            </a:lnSpc>
            <a:spcBef>
              <a:spcPct val="0"/>
            </a:spcBef>
            <a:spcAft>
              <a:spcPct val="35000"/>
            </a:spcAft>
          </a:pPr>
          <a:r>
            <a:rPr lang="tr-TR" sz="2500" kern="1200" dirty="0" smtClean="0">
              <a:latin typeface="Arial" pitchFamily="34" charset="0"/>
              <a:cs typeface="Arial" pitchFamily="34" charset="0"/>
            </a:rPr>
            <a:t>Etkili öğrenme yöntemlerini kullanalım.</a:t>
          </a:r>
          <a:endParaRPr lang="tr-TR" sz="2500" kern="1200" dirty="0">
            <a:latin typeface="Arial" pitchFamily="34" charset="0"/>
            <a:cs typeface="Arial" pitchFamily="34" charset="0"/>
          </a:endParaRPr>
        </a:p>
        <a:p>
          <a:pPr lvl="0" algn="l" defTabSz="1111250">
            <a:lnSpc>
              <a:spcPct val="90000"/>
            </a:lnSpc>
            <a:spcBef>
              <a:spcPct val="0"/>
            </a:spcBef>
            <a:spcAft>
              <a:spcPct val="35000"/>
            </a:spcAft>
          </a:pPr>
          <a:r>
            <a:rPr lang="tr-TR" sz="2500" kern="1200" dirty="0" smtClean="0">
              <a:latin typeface="Arial" pitchFamily="34" charset="0"/>
              <a:cs typeface="Arial" pitchFamily="34" charset="0"/>
            </a:rPr>
            <a:t>Öğrendiklerimize ilk 24 saat içinde mutlaka tekrar edip pekiştirelim.</a:t>
          </a:r>
          <a:endParaRPr lang="tr-TR" sz="2500" kern="1200" dirty="0">
            <a:latin typeface="Arial" pitchFamily="34" charset="0"/>
            <a:cs typeface="Arial" pitchFamily="34" charset="0"/>
          </a:endParaRPr>
        </a:p>
      </dsp:txBody>
      <dsp:txXfrm>
        <a:off x="820823" y="274757"/>
        <a:ext cx="2448183" cy="48083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0A228-2904-482D-9CF3-29298FE9664B}">
      <dsp:nvSpPr>
        <dsp:cNvPr id="0" name=""/>
        <dsp:cNvSpPr/>
      </dsp:nvSpPr>
      <dsp:spPr>
        <a:xfrm>
          <a:off x="457199" y="17"/>
          <a:ext cx="2571750" cy="1543050"/>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Çalışmam gerektiğini biliyorum ama çalışamıyorum.</a:t>
          </a:r>
        </a:p>
      </dsp:txBody>
      <dsp:txXfrm>
        <a:off x="457199" y="17"/>
        <a:ext cx="2571750" cy="1543050"/>
      </dsp:txXfrm>
    </dsp:sp>
    <dsp:sp modelId="{89EE96B9-CCEC-4E91-B9FD-A957B9970CAB}">
      <dsp:nvSpPr>
        <dsp:cNvPr id="0" name=""/>
        <dsp:cNvSpPr/>
      </dsp:nvSpPr>
      <dsp:spPr>
        <a:xfrm>
          <a:off x="3286125" y="17"/>
          <a:ext cx="2571750" cy="154305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Kitabımı açıyorum ve kitaba bakarak öylece duruyorum.</a:t>
          </a:r>
        </a:p>
      </dsp:txBody>
      <dsp:txXfrm>
        <a:off x="3286125" y="17"/>
        <a:ext cx="2571750" cy="1543050"/>
      </dsp:txXfrm>
    </dsp:sp>
    <dsp:sp modelId="{ED479FB8-9B58-4C16-9607-D3ECBB9781A8}">
      <dsp:nvSpPr>
        <dsp:cNvPr id="0" name=""/>
        <dsp:cNvSpPr/>
      </dsp:nvSpPr>
      <dsp:spPr>
        <a:xfrm>
          <a:off x="6115050" y="17"/>
          <a:ext cx="2571750" cy="1543050"/>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Bilmiyorum neden bir türlü dersin başına oturamıyorum.</a:t>
          </a:r>
        </a:p>
      </dsp:txBody>
      <dsp:txXfrm>
        <a:off x="6115050" y="17"/>
        <a:ext cx="2571750" cy="1543050"/>
      </dsp:txXfrm>
    </dsp:sp>
    <dsp:sp modelId="{C9D599A5-F946-453D-8859-A76B4E145D8C}">
      <dsp:nvSpPr>
        <dsp:cNvPr id="0" name=""/>
        <dsp:cNvSpPr/>
      </dsp:nvSpPr>
      <dsp:spPr>
        <a:xfrm>
          <a:off x="457199" y="1800243"/>
          <a:ext cx="2571750" cy="1543050"/>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Yani bunu yapmak şart mı?</a:t>
          </a:r>
        </a:p>
      </dsp:txBody>
      <dsp:txXfrm>
        <a:off x="457199" y="1800243"/>
        <a:ext cx="2571750" cy="1543050"/>
      </dsp:txXfrm>
    </dsp:sp>
    <dsp:sp modelId="{72B41D24-C65F-4890-BEA0-D58831A4C53A}">
      <dsp:nvSpPr>
        <dsp:cNvPr id="0" name=""/>
        <dsp:cNvSpPr/>
      </dsp:nvSpPr>
      <dsp:spPr>
        <a:xfrm>
          <a:off x="3286125" y="1800243"/>
          <a:ext cx="2571750" cy="1543050"/>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Şimdi bu sınavı yapamazsam aileme ne derim?</a:t>
          </a:r>
        </a:p>
      </dsp:txBody>
      <dsp:txXfrm>
        <a:off x="3286125" y="1800243"/>
        <a:ext cx="2571750" cy="1543050"/>
      </dsp:txXfrm>
    </dsp:sp>
    <dsp:sp modelId="{6F568358-CF0C-4406-B547-5D029E035CFD}">
      <dsp:nvSpPr>
        <dsp:cNvPr id="0" name=""/>
        <dsp:cNvSpPr/>
      </dsp:nvSpPr>
      <dsp:spPr>
        <a:xfrm>
          <a:off x="6115050" y="1800243"/>
          <a:ext cx="2571750" cy="1543050"/>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Herkes ders çalış dediği için çalışmak istemiyorum.</a:t>
          </a:r>
        </a:p>
      </dsp:txBody>
      <dsp:txXfrm>
        <a:off x="6115050" y="1800243"/>
        <a:ext cx="2571750" cy="1543050"/>
      </dsp:txXfrm>
    </dsp:sp>
    <dsp:sp modelId="{5AF137E1-2971-4578-8A33-EBD51003E655}">
      <dsp:nvSpPr>
        <dsp:cNvPr id="0" name=""/>
        <dsp:cNvSpPr/>
      </dsp:nvSpPr>
      <dsp:spPr>
        <a:xfrm>
          <a:off x="3286125" y="3600468"/>
          <a:ext cx="2571750" cy="154305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i="0" u="none" kern="1200">
              <a:latin typeface="Bookman Old Style" panose="02050604050505020204" pitchFamily="18" charset="0"/>
            </a:rPr>
            <a:t>İçimden güçlü bir istek gelmiyor ya da bazen çok istememe rağmen eve gidince vazgeçiyorum.</a:t>
          </a:r>
        </a:p>
      </dsp:txBody>
      <dsp:txXfrm>
        <a:off x="3286125" y="3600468"/>
        <a:ext cx="2571750"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4CD2-5370-41CC-89C5-F30B08298186}">
      <dsp:nvSpPr>
        <dsp:cNvPr id="0" name=""/>
        <dsp:cNvSpPr/>
      </dsp:nvSpPr>
      <dsp:spPr>
        <a:xfrm>
          <a:off x="0" y="750099"/>
          <a:ext cx="9144000" cy="1000132"/>
        </a:xfrm>
        <a:prstGeom prst="notched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4A557AF-62F9-42D7-83F3-7A95FC5FA87A}">
      <dsp:nvSpPr>
        <dsp:cNvPr id="0" name=""/>
        <dsp:cNvSpPr/>
      </dsp:nvSpPr>
      <dsp:spPr>
        <a:xfrm>
          <a:off x="2831" y="0"/>
          <a:ext cx="1137195"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TÜRKÇE</a:t>
          </a:r>
          <a:endParaRPr lang="tr-TR" sz="1400" b="0" i="0" kern="1200" baseline="0" dirty="0">
            <a:latin typeface="Comic Sans MS" panose="030F0702030302020204" pitchFamily="66" charset="0"/>
          </a:endParaRPr>
        </a:p>
      </dsp:txBody>
      <dsp:txXfrm>
        <a:off x="2831" y="0"/>
        <a:ext cx="1137195" cy="1000132"/>
      </dsp:txXfrm>
    </dsp:sp>
    <dsp:sp modelId="{151D7FD4-379A-40EC-A4CA-0EA12A03B956}">
      <dsp:nvSpPr>
        <dsp:cNvPr id="0" name=""/>
        <dsp:cNvSpPr/>
      </dsp:nvSpPr>
      <dsp:spPr>
        <a:xfrm>
          <a:off x="446412" y="1125148"/>
          <a:ext cx="250033" cy="25003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FAEEE6-8544-4170-BE8D-CAC04B82ACE1}">
      <dsp:nvSpPr>
        <dsp:cNvPr id="0" name=""/>
        <dsp:cNvSpPr/>
      </dsp:nvSpPr>
      <dsp:spPr>
        <a:xfrm>
          <a:off x="1196886" y="1500198"/>
          <a:ext cx="1445159"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MATEMATİK</a:t>
          </a:r>
          <a:endParaRPr lang="tr-TR" sz="1400" b="0" i="0" kern="1200" baseline="0" dirty="0">
            <a:latin typeface="Comic Sans MS" panose="030F0702030302020204" pitchFamily="66" charset="0"/>
          </a:endParaRPr>
        </a:p>
      </dsp:txBody>
      <dsp:txXfrm>
        <a:off x="1196886" y="1500198"/>
        <a:ext cx="1445159" cy="1000132"/>
      </dsp:txXfrm>
    </dsp:sp>
    <dsp:sp modelId="{2562B4D1-5EEC-4187-9E18-9956F78735EB}">
      <dsp:nvSpPr>
        <dsp:cNvPr id="0" name=""/>
        <dsp:cNvSpPr/>
      </dsp:nvSpPr>
      <dsp:spPr>
        <a:xfrm>
          <a:off x="1794449" y="1125148"/>
          <a:ext cx="250033" cy="250033"/>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A7C58B-6742-4A07-8EB2-45E60299CAF8}">
      <dsp:nvSpPr>
        <dsp:cNvPr id="0" name=""/>
        <dsp:cNvSpPr/>
      </dsp:nvSpPr>
      <dsp:spPr>
        <a:xfrm>
          <a:off x="2698906" y="0"/>
          <a:ext cx="1304204"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FEN VE TEKNOLOJİ</a:t>
          </a:r>
          <a:endParaRPr lang="tr-TR" sz="1400" b="0" i="0" kern="1200" baseline="0" dirty="0">
            <a:latin typeface="Comic Sans MS" panose="030F0702030302020204" pitchFamily="66" charset="0"/>
          </a:endParaRPr>
        </a:p>
      </dsp:txBody>
      <dsp:txXfrm>
        <a:off x="2698906" y="0"/>
        <a:ext cx="1304204" cy="1000132"/>
      </dsp:txXfrm>
    </dsp:sp>
    <dsp:sp modelId="{A9BECD4C-59D0-4CCC-A845-58189DCEEED4}">
      <dsp:nvSpPr>
        <dsp:cNvPr id="0" name=""/>
        <dsp:cNvSpPr/>
      </dsp:nvSpPr>
      <dsp:spPr>
        <a:xfrm>
          <a:off x="3225991" y="1125148"/>
          <a:ext cx="250033" cy="250033"/>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16F387-5FAB-40E3-9370-E31EC5D1AAD8}">
      <dsp:nvSpPr>
        <dsp:cNvPr id="0" name=""/>
        <dsp:cNvSpPr/>
      </dsp:nvSpPr>
      <dsp:spPr>
        <a:xfrm>
          <a:off x="4059970" y="1500198"/>
          <a:ext cx="1778687"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İNKILAP  TARİHİ VE ATATÜRKÇÜLÜK</a:t>
          </a:r>
          <a:endParaRPr lang="tr-TR" sz="1400" b="0" i="0" kern="1200" baseline="0" dirty="0">
            <a:latin typeface="Comic Sans MS" panose="030F0702030302020204" pitchFamily="66" charset="0"/>
          </a:endParaRPr>
        </a:p>
      </dsp:txBody>
      <dsp:txXfrm>
        <a:off x="4059970" y="1500198"/>
        <a:ext cx="1778687" cy="1000132"/>
      </dsp:txXfrm>
    </dsp:sp>
    <dsp:sp modelId="{60659996-3B3E-4A7F-96F2-D080DADAAD96}">
      <dsp:nvSpPr>
        <dsp:cNvPr id="0" name=""/>
        <dsp:cNvSpPr/>
      </dsp:nvSpPr>
      <dsp:spPr>
        <a:xfrm>
          <a:off x="4824297" y="1125148"/>
          <a:ext cx="250033" cy="250033"/>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16E598-85CD-4B65-962C-6B2CD9A5F6A6}">
      <dsp:nvSpPr>
        <dsp:cNvPr id="0" name=""/>
        <dsp:cNvSpPr/>
      </dsp:nvSpPr>
      <dsp:spPr>
        <a:xfrm>
          <a:off x="5895517" y="0"/>
          <a:ext cx="1137195"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DİN KÜLTÜRÜ VE AHLAK BİLGİSİ</a:t>
          </a:r>
          <a:endParaRPr lang="tr-TR" sz="1400" b="0" i="0" kern="1200" baseline="0" dirty="0">
            <a:latin typeface="Comic Sans MS" panose="030F0702030302020204" pitchFamily="66" charset="0"/>
          </a:endParaRPr>
        </a:p>
      </dsp:txBody>
      <dsp:txXfrm>
        <a:off x="5895517" y="0"/>
        <a:ext cx="1137195" cy="1000132"/>
      </dsp:txXfrm>
    </dsp:sp>
    <dsp:sp modelId="{DA73A5DB-5734-4D68-9B02-AFC5370A3949}">
      <dsp:nvSpPr>
        <dsp:cNvPr id="0" name=""/>
        <dsp:cNvSpPr/>
      </dsp:nvSpPr>
      <dsp:spPr>
        <a:xfrm>
          <a:off x="6339099" y="1125148"/>
          <a:ext cx="250033" cy="250033"/>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6D6DFE-87C7-4455-999E-45172C48B2DD}">
      <dsp:nvSpPr>
        <dsp:cNvPr id="0" name=""/>
        <dsp:cNvSpPr/>
      </dsp:nvSpPr>
      <dsp:spPr>
        <a:xfrm>
          <a:off x="7089573" y="1500198"/>
          <a:ext cx="1137195" cy="100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tr-TR" sz="1400" b="0" i="0" kern="1200" baseline="0" dirty="0" smtClean="0">
              <a:latin typeface="Comic Sans MS" panose="030F0702030302020204" pitchFamily="66" charset="0"/>
            </a:rPr>
            <a:t>YABANCI DİL</a:t>
          </a:r>
          <a:endParaRPr lang="tr-TR" sz="1400" b="0" i="0" kern="1200" baseline="0" dirty="0">
            <a:latin typeface="Comic Sans MS" panose="030F0702030302020204" pitchFamily="66" charset="0"/>
          </a:endParaRPr>
        </a:p>
      </dsp:txBody>
      <dsp:txXfrm>
        <a:off x="7089573" y="1500198"/>
        <a:ext cx="1137195" cy="1000132"/>
      </dsp:txXfrm>
    </dsp:sp>
    <dsp:sp modelId="{693078F0-704B-40BA-AE5D-CEAB1608FBA4}">
      <dsp:nvSpPr>
        <dsp:cNvPr id="0" name=""/>
        <dsp:cNvSpPr/>
      </dsp:nvSpPr>
      <dsp:spPr>
        <a:xfrm>
          <a:off x="7533154" y="1125148"/>
          <a:ext cx="250033" cy="250033"/>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6AF80-D217-4CD3-B79C-672E7147DC96}">
      <dsp:nvSpPr>
        <dsp:cNvPr id="0" name=""/>
        <dsp:cNvSpPr/>
      </dsp:nvSpPr>
      <dsp:spPr>
        <a:xfrm>
          <a:off x="-3742018" y="-574833"/>
          <a:ext cx="4460324" cy="4460324"/>
        </a:xfrm>
        <a:prstGeom prst="blockArc">
          <a:avLst>
            <a:gd name="adj1" fmla="val 18900000"/>
            <a:gd name="adj2" fmla="val 2700000"/>
            <a:gd name="adj3" fmla="val 484"/>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A7BDAC92-157B-4B3B-8BF3-AF341FDCF8CB}">
      <dsp:nvSpPr>
        <dsp:cNvPr id="0" name=""/>
        <dsp:cNvSpPr/>
      </dsp:nvSpPr>
      <dsp:spPr>
        <a:xfrm>
          <a:off x="233151" y="150502"/>
          <a:ext cx="8329750" cy="300872"/>
        </a:xfrm>
        <a:prstGeom prst="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baseline="0" dirty="0">
              <a:solidFill>
                <a:schemeClr val="bg1">
                  <a:lumMod val="85000"/>
                </a:schemeClr>
              </a:solidFill>
              <a:latin typeface="Comic Sans MS" panose="030F0702030302020204" pitchFamily="66" charset="0"/>
            </a:rPr>
            <a:t>Her sınavda;</a:t>
          </a:r>
        </a:p>
      </dsp:txBody>
      <dsp:txXfrm>
        <a:off x="233151" y="150502"/>
        <a:ext cx="8329750" cy="300872"/>
      </dsp:txXfrm>
    </dsp:sp>
    <dsp:sp modelId="{2781882C-2C83-40B6-89BD-06E66C85295B}">
      <dsp:nvSpPr>
        <dsp:cNvPr id="0" name=""/>
        <dsp:cNvSpPr/>
      </dsp:nvSpPr>
      <dsp:spPr>
        <a:xfrm>
          <a:off x="45106" y="112893"/>
          <a:ext cx="376090" cy="376090"/>
        </a:xfrm>
        <a:prstGeom prst="ellipse">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162904BB-1248-41F9-AE5E-1900AA69C131}">
      <dsp:nvSpPr>
        <dsp:cNvPr id="0" name=""/>
        <dsp:cNvSpPr/>
      </dsp:nvSpPr>
      <dsp:spPr>
        <a:xfrm>
          <a:off x="554969" y="571260"/>
          <a:ext cx="7958581"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dirty="0">
              <a:solidFill>
                <a:sysClr val="windowText" lastClr="000000"/>
              </a:solidFill>
              <a:latin typeface="Comic Sans MS" panose="030F0702030302020204" pitchFamily="66" charset="0"/>
            </a:rPr>
            <a:t>20 soru; 40 dakika; 30 dakika mola</a:t>
          </a:r>
        </a:p>
      </dsp:txBody>
      <dsp:txXfrm>
        <a:off x="554969" y="571260"/>
        <a:ext cx="7958581" cy="362503"/>
      </dsp:txXfrm>
    </dsp:sp>
    <dsp:sp modelId="{2170EAB6-82F8-47C7-BE7E-2C2716A15BB9}">
      <dsp:nvSpPr>
        <dsp:cNvPr id="0" name=""/>
        <dsp:cNvSpPr/>
      </dsp:nvSpPr>
      <dsp:spPr>
        <a:xfrm>
          <a:off x="300660" y="573557"/>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F763479-1B09-4F3A-9406-BC2097706F24}">
      <dsp:nvSpPr>
        <dsp:cNvPr id="0" name=""/>
        <dsp:cNvSpPr/>
      </dsp:nvSpPr>
      <dsp:spPr>
        <a:xfrm>
          <a:off x="703365" y="1022503"/>
          <a:ext cx="7811099"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dirty="0">
              <a:solidFill>
                <a:sysClr val="windowText" lastClr="000000"/>
              </a:solidFill>
              <a:latin typeface="Comic Sans MS" panose="030F0702030302020204" pitchFamily="66" charset="0"/>
            </a:rPr>
            <a:t>A, B, C, D şeklinde 4 kitapçık türü</a:t>
          </a:r>
        </a:p>
      </dsp:txBody>
      <dsp:txXfrm>
        <a:off x="703365" y="1022503"/>
        <a:ext cx="7811099" cy="362503"/>
      </dsp:txXfrm>
    </dsp:sp>
    <dsp:sp modelId="{C50F0C96-071E-42E6-A571-A37DE428DB84}">
      <dsp:nvSpPr>
        <dsp:cNvPr id="0" name=""/>
        <dsp:cNvSpPr/>
      </dsp:nvSpPr>
      <dsp:spPr>
        <a:xfrm>
          <a:off x="449971" y="1024799"/>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B9E75A3-B6F7-4F1D-B6EC-E650E28B75C0}">
      <dsp:nvSpPr>
        <dsp:cNvPr id="0" name=""/>
        <dsp:cNvSpPr/>
      </dsp:nvSpPr>
      <dsp:spPr>
        <a:xfrm>
          <a:off x="750747" y="1474077"/>
          <a:ext cx="7764010"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dirty="0">
              <a:solidFill>
                <a:sysClr val="windowText" lastClr="000000"/>
              </a:solidFill>
              <a:latin typeface="Comic Sans MS" panose="030F0702030302020204" pitchFamily="66" charset="0"/>
            </a:rPr>
            <a:t>Yanlış cevaplar, doğru cevapları götürmemektedir. </a:t>
          </a:r>
        </a:p>
      </dsp:txBody>
      <dsp:txXfrm>
        <a:off x="750747" y="1474077"/>
        <a:ext cx="7764010" cy="362503"/>
      </dsp:txXfrm>
    </dsp:sp>
    <dsp:sp modelId="{93DB2724-4930-453B-A991-1CA8D6BEC062}">
      <dsp:nvSpPr>
        <dsp:cNvPr id="0" name=""/>
        <dsp:cNvSpPr/>
      </dsp:nvSpPr>
      <dsp:spPr>
        <a:xfrm>
          <a:off x="497644" y="1476373"/>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B8650C-1D3D-498C-ABEE-6FA895EB0607}">
      <dsp:nvSpPr>
        <dsp:cNvPr id="0" name=""/>
        <dsp:cNvSpPr/>
      </dsp:nvSpPr>
      <dsp:spPr>
        <a:xfrm>
          <a:off x="703365" y="1925651"/>
          <a:ext cx="7811099"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1" i="1" kern="1200" dirty="0">
              <a:solidFill>
                <a:sysClr val="windowText" lastClr="000000"/>
              </a:solidFill>
              <a:latin typeface="Comic Sans MS" panose="030F0702030302020204" pitchFamily="66" charset="0"/>
            </a:rPr>
            <a:t>İlk 20 dakika </a:t>
          </a:r>
          <a:r>
            <a:rPr lang="tr-TR" sz="1600" b="0" i="1" kern="1200" dirty="0">
              <a:solidFill>
                <a:sysClr val="windowText" lastClr="000000"/>
              </a:solidFill>
              <a:latin typeface="Comic Sans MS" panose="030F0702030302020204" pitchFamily="66" charset="0"/>
            </a:rPr>
            <a:t>ve </a:t>
          </a:r>
          <a:r>
            <a:rPr lang="tr-TR" sz="1600" b="1" i="1" kern="1200" dirty="0">
              <a:solidFill>
                <a:sysClr val="windowText" lastClr="000000"/>
              </a:solidFill>
              <a:latin typeface="Comic Sans MS" panose="030F0702030302020204" pitchFamily="66" charset="0"/>
            </a:rPr>
            <a:t>son 5 dakika </a:t>
          </a:r>
          <a:r>
            <a:rPr lang="tr-TR" sz="1600" b="0" i="1" kern="1200" dirty="0">
              <a:solidFill>
                <a:sysClr val="windowText" lastClr="000000"/>
              </a:solidFill>
              <a:latin typeface="Comic Sans MS" panose="030F0702030302020204" pitchFamily="66" charset="0"/>
            </a:rPr>
            <a:t>sınavdan çıkma izniniz yoktur.</a:t>
          </a:r>
        </a:p>
      </dsp:txBody>
      <dsp:txXfrm>
        <a:off x="703365" y="1925651"/>
        <a:ext cx="7811099" cy="362503"/>
      </dsp:txXfrm>
    </dsp:sp>
    <dsp:sp modelId="{A66DB54C-8E3A-460E-8D2A-C1D2A3EB4404}">
      <dsp:nvSpPr>
        <dsp:cNvPr id="0" name=""/>
        <dsp:cNvSpPr/>
      </dsp:nvSpPr>
      <dsp:spPr>
        <a:xfrm>
          <a:off x="466884" y="1918857"/>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B8CBFC0-2110-442A-9886-C39374842868}">
      <dsp:nvSpPr>
        <dsp:cNvPr id="0" name=""/>
        <dsp:cNvSpPr/>
      </dsp:nvSpPr>
      <dsp:spPr>
        <a:xfrm>
          <a:off x="554969" y="2376893"/>
          <a:ext cx="7958581"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dirty="0">
              <a:solidFill>
                <a:sysClr val="windowText" lastClr="000000"/>
              </a:solidFill>
              <a:latin typeface="Comic Sans MS" panose="030F0702030302020204" pitchFamily="66" charset="0"/>
            </a:rPr>
            <a:t>Geç kalırsanız sınava girebileceksiniz, ancak ek süre</a:t>
          </a:r>
          <a:r>
            <a:rPr lang="tr-TR" sz="1600" b="0" i="1" kern="1200" baseline="0" dirty="0">
              <a:solidFill>
                <a:sysClr val="windowText" lastClr="000000"/>
              </a:solidFill>
              <a:latin typeface="Comic Sans MS" panose="030F0702030302020204" pitchFamily="66" charset="0"/>
            </a:rPr>
            <a:t> </a:t>
          </a:r>
          <a:r>
            <a:rPr lang="tr-TR" sz="1600" b="0" i="1" kern="1200" dirty="0">
              <a:solidFill>
                <a:sysClr val="windowText" lastClr="000000"/>
              </a:solidFill>
              <a:latin typeface="Comic Sans MS" panose="030F0702030302020204" pitchFamily="66" charset="0"/>
            </a:rPr>
            <a:t>verilmeyecek.</a:t>
          </a:r>
          <a:endParaRPr lang="tr-TR" sz="1600" kern="1200" dirty="0">
            <a:latin typeface="Comic Sans MS" panose="030F0702030302020204" pitchFamily="66" charset="0"/>
          </a:endParaRPr>
        </a:p>
      </dsp:txBody>
      <dsp:txXfrm>
        <a:off x="554969" y="2376893"/>
        <a:ext cx="7958581" cy="362503"/>
      </dsp:txXfrm>
    </dsp:sp>
    <dsp:sp modelId="{E0225B77-49DB-42D1-B9A6-B7AE6D795CDD}">
      <dsp:nvSpPr>
        <dsp:cNvPr id="0" name=""/>
        <dsp:cNvSpPr/>
      </dsp:nvSpPr>
      <dsp:spPr>
        <a:xfrm>
          <a:off x="317573" y="2370100"/>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F1570425-D092-440B-9439-01FB346E9D5B}">
      <dsp:nvSpPr>
        <dsp:cNvPr id="0" name=""/>
        <dsp:cNvSpPr/>
      </dsp:nvSpPr>
      <dsp:spPr>
        <a:xfrm>
          <a:off x="284171" y="2828467"/>
          <a:ext cx="8227710" cy="36250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40640" rIns="40640" bIns="40640" numCol="1" spcCol="1270" anchor="ctr" anchorCtr="0">
          <a:noAutofit/>
        </a:bodyPr>
        <a:lstStyle/>
        <a:p>
          <a:pPr lvl="0" algn="l" defTabSz="711200">
            <a:lnSpc>
              <a:spcPct val="90000"/>
            </a:lnSpc>
            <a:spcBef>
              <a:spcPct val="0"/>
            </a:spcBef>
            <a:spcAft>
              <a:spcPct val="35000"/>
            </a:spcAft>
          </a:pPr>
          <a:r>
            <a:rPr lang="tr-TR" sz="1600" b="0" i="1" kern="1200" dirty="0">
              <a:solidFill>
                <a:sysClr val="windowText" lastClr="000000"/>
              </a:solidFill>
              <a:latin typeface="Comic Sans MS" panose="030F0702030302020204" pitchFamily="66" charset="0"/>
            </a:rPr>
            <a:t>Ortak sınavlara katılamazsanız, mazeret sınavına girebilirsiniz.</a:t>
          </a:r>
        </a:p>
      </dsp:txBody>
      <dsp:txXfrm>
        <a:off x="284171" y="2828467"/>
        <a:ext cx="8227710" cy="362503"/>
      </dsp:txXfrm>
    </dsp:sp>
    <dsp:sp modelId="{74955964-D086-413E-B23D-843CA0EED961}">
      <dsp:nvSpPr>
        <dsp:cNvPr id="0" name=""/>
        <dsp:cNvSpPr/>
      </dsp:nvSpPr>
      <dsp:spPr>
        <a:xfrm>
          <a:off x="45106" y="2821673"/>
          <a:ext cx="376090" cy="376090"/>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5D0FA-17E7-4079-98DD-F3D5982DB09E}">
      <dsp:nvSpPr>
        <dsp:cNvPr id="0" name=""/>
        <dsp:cNvSpPr/>
      </dsp:nvSpPr>
      <dsp:spPr>
        <a:xfrm>
          <a:off x="221371" y="1404488"/>
          <a:ext cx="3234912" cy="106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latin typeface="Bookman Old Style" panose="02050604050505020204" pitchFamily="18" charset="0"/>
              <a:ea typeface="BatangChe" panose="02030609000101010101" pitchFamily="49" charset="-127"/>
            </a:rPr>
            <a:t>6, 7 ve 8. sınıf yılsonu başarı puanları ve 8.sınıf ortak sınav puanı </a:t>
          </a:r>
          <a:r>
            <a:rPr lang="tr-TR" sz="1600" kern="1200" dirty="0" err="1">
              <a:latin typeface="Bookman Old Style" panose="02050604050505020204" pitchFamily="18" charset="0"/>
              <a:ea typeface="BatangChe" panose="02030609000101010101" pitchFamily="49" charset="-127"/>
            </a:rPr>
            <a:t>ortlaması</a:t>
          </a:r>
          <a:r>
            <a:rPr lang="tr-TR" sz="1600" kern="1200" dirty="0">
              <a:latin typeface="Bookman Old Style" panose="02050604050505020204" pitchFamily="18" charset="0"/>
              <a:ea typeface="BatangChe" panose="02030609000101010101" pitchFamily="49" charset="-127"/>
            </a:rPr>
            <a:t> toplanacak.</a:t>
          </a:r>
        </a:p>
      </dsp:txBody>
      <dsp:txXfrm>
        <a:off x="221371" y="1404488"/>
        <a:ext cx="3234912" cy="1066050"/>
      </dsp:txXfrm>
    </dsp:sp>
    <dsp:sp modelId="{DD204160-5E8F-4FA3-ADD5-A7162399400D}">
      <dsp:nvSpPr>
        <dsp:cNvPr id="0" name=""/>
        <dsp:cNvSpPr/>
      </dsp:nvSpPr>
      <dsp:spPr>
        <a:xfrm>
          <a:off x="217695" y="1080261"/>
          <a:ext cx="257322" cy="2573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F5559-CB40-4F2A-B292-12927121026C}">
      <dsp:nvSpPr>
        <dsp:cNvPr id="0" name=""/>
        <dsp:cNvSpPr/>
      </dsp:nvSpPr>
      <dsp:spPr>
        <a:xfrm>
          <a:off x="397820" y="720010"/>
          <a:ext cx="257322" cy="257322"/>
        </a:xfrm>
        <a:prstGeom prst="ellipse">
          <a:avLst/>
        </a:prstGeom>
        <a:solidFill>
          <a:schemeClr val="accent3">
            <a:hueOff val="625015"/>
            <a:satOff val="-938"/>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5CDD1-983A-4348-843B-B79CAC0919B4}">
      <dsp:nvSpPr>
        <dsp:cNvPr id="0" name=""/>
        <dsp:cNvSpPr/>
      </dsp:nvSpPr>
      <dsp:spPr>
        <a:xfrm>
          <a:off x="830122" y="792060"/>
          <a:ext cx="404364" cy="404364"/>
        </a:xfrm>
        <a:prstGeom prst="ellipse">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F4A91-7EFA-4CE1-9ACF-BAE89E66AE1D}">
      <dsp:nvSpPr>
        <dsp:cNvPr id="0" name=""/>
        <dsp:cNvSpPr/>
      </dsp:nvSpPr>
      <dsp:spPr>
        <a:xfrm>
          <a:off x="1190374" y="395783"/>
          <a:ext cx="257322" cy="257322"/>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E494C-82CB-4FE4-812A-3630DB45D4B4}">
      <dsp:nvSpPr>
        <dsp:cNvPr id="0" name=""/>
        <dsp:cNvSpPr/>
      </dsp:nvSpPr>
      <dsp:spPr>
        <a:xfrm>
          <a:off x="1658701" y="251682"/>
          <a:ext cx="257322" cy="257322"/>
        </a:xfrm>
        <a:prstGeom prst="ellipse">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74308-7C4B-4FA8-B515-A2B1F5E3CCE9}">
      <dsp:nvSpPr>
        <dsp:cNvPr id="0" name=""/>
        <dsp:cNvSpPr/>
      </dsp:nvSpPr>
      <dsp:spPr>
        <a:xfrm>
          <a:off x="2235104" y="503859"/>
          <a:ext cx="257322" cy="257322"/>
        </a:xfrm>
        <a:prstGeom prst="ellipse">
          <a:avLst/>
        </a:prstGeom>
        <a:solidFill>
          <a:schemeClr val="accent3">
            <a:hueOff val="3125073"/>
            <a:satOff val="-4689"/>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F8832-EC71-4E96-A8D2-1B7E5F640669}">
      <dsp:nvSpPr>
        <dsp:cNvPr id="0" name=""/>
        <dsp:cNvSpPr/>
      </dsp:nvSpPr>
      <dsp:spPr>
        <a:xfrm>
          <a:off x="2595355" y="683984"/>
          <a:ext cx="404364" cy="404364"/>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40621-6991-497E-B6DC-B4D51B1D6C9E}">
      <dsp:nvSpPr>
        <dsp:cNvPr id="0" name=""/>
        <dsp:cNvSpPr/>
      </dsp:nvSpPr>
      <dsp:spPr>
        <a:xfrm>
          <a:off x="3099708" y="1080261"/>
          <a:ext cx="257322" cy="257322"/>
        </a:xfrm>
        <a:prstGeom prst="ellipse">
          <a:avLst/>
        </a:prstGeom>
        <a:solidFill>
          <a:schemeClr val="accent3">
            <a:hueOff val="4375102"/>
            <a:satOff val="-6564"/>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64C97-DF82-4720-9D6F-17D7D845CF9B}">
      <dsp:nvSpPr>
        <dsp:cNvPr id="0" name=""/>
        <dsp:cNvSpPr/>
      </dsp:nvSpPr>
      <dsp:spPr>
        <a:xfrm>
          <a:off x="3315859" y="1476538"/>
          <a:ext cx="257322" cy="257322"/>
        </a:xfrm>
        <a:prstGeom prst="ellipse">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34632-0322-41F0-AC20-5D8EF37864A8}">
      <dsp:nvSpPr>
        <dsp:cNvPr id="0" name=""/>
        <dsp:cNvSpPr/>
      </dsp:nvSpPr>
      <dsp:spPr>
        <a:xfrm>
          <a:off x="1442550" y="720010"/>
          <a:ext cx="661686" cy="661686"/>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CFB8F-C308-441E-8F9F-8DC2746C9A24}">
      <dsp:nvSpPr>
        <dsp:cNvPr id="0" name=""/>
        <dsp:cNvSpPr/>
      </dsp:nvSpPr>
      <dsp:spPr>
        <a:xfrm>
          <a:off x="37569" y="2088966"/>
          <a:ext cx="257322" cy="257322"/>
        </a:xfrm>
        <a:prstGeom prst="ellipse">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21FD-3933-4939-B83F-B828189AF887}">
      <dsp:nvSpPr>
        <dsp:cNvPr id="0" name=""/>
        <dsp:cNvSpPr/>
      </dsp:nvSpPr>
      <dsp:spPr>
        <a:xfrm>
          <a:off x="253720" y="2413192"/>
          <a:ext cx="404364" cy="404364"/>
        </a:xfrm>
        <a:prstGeom prst="ellipse">
          <a:avLst/>
        </a:prstGeom>
        <a:solidFill>
          <a:schemeClr val="accent3">
            <a:hueOff val="6875161"/>
            <a:satOff val="-10316"/>
            <a:lumOff val="-16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D48B1-5E22-4DA2-859B-3209DAA10AA6}">
      <dsp:nvSpPr>
        <dsp:cNvPr id="0" name=""/>
        <dsp:cNvSpPr/>
      </dsp:nvSpPr>
      <dsp:spPr>
        <a:xfrm>
          <a:off x="794097" y="2701394"/>
          <a:ext cx="588165" cy="588165"/>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C93F5-678E-4F65-BD75-9A9B884BC36D}">
      <dsp:nvSpPr>
        <dsp:cNvPr id="0" name=""/>
        <dsp:cNvSpPr/>
      </dsp:nvSpPr>
      <dsp:spPr>
        <a:xfrm>
          <a:off x="1550626" y="3169721"/>
          <a:ext cx="257322" cy="257322"/>
        </a:xfrm>
        <a:prstGeom prst="ellipse">
          <a:avLst/>
        </a:prstGeom>
        <a:solidFill>
          <a:schemeClr val="accent3">
            <a:hueOff val="8125191"/>
            <a:satOff val="-12191"/>
            <a:lumOff val="-1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191DE-C2C1-49AB-8314-8832BCD7E41E}">
      <dsp:nvSpPr>
        <dsp:cNvPr id="0" name=""/>
        <dsp:cNvSpPr/>
      </dsp:nvSpPr>
      <dsp:spPr>
        <a:xfrm>
          <a:off x="1694726" y="2701394"/>
          <a:ext cx="404364" cy="404364"/>
        </a:xfrm>
        <a:prstGeom prst="ellipse">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32B56-8ADE-4922-B671-A18DB0A55EF1}">
      <dsp:nvSpPr>
        <dsp:cNvPr id="0" name=""/>
        <dsp:cNvSpPr/>
      </dsp:nvSpPr>
      <dsp:spPr>
        <a:xfrm>
          <a:off x="2054978" y="3205746"/>
          <a:ext cx="257322" cy="257322"/>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E012A-6F92-4E56-889C-F670307FACB8}">
      <dsp:nvSpPr>
        <dsp:cNvPr id="0" name=""/>
        <dsp:cNvSpPr/>
      </dsp:nvSpPr>
      <dsp:spPr>
        <a:xfrm>
          <a:off x="2379204" y="2629343"/>
          <a:ext cx="588165" cy="588165"/>
        </a:xfrm>
        <a:prstGeom prst="ellipse">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B39A9-1E08-4E6F-8369-1CC6AD3B00A3}">
      <dsp:nvSpPr>
        <dsp:cNvPr id="0" name=""/>
        <dsp:cNvSpPr/>
      </dsp:nvSpPr>
      <dsp:spPr>
        <a:xfrm>
          <a:off x="3171758" y="2485243"/>
          <a:ext cx="404364" cy="404364"/>
        </a:xfrm>
        <a:prstGeom prst="ellipse">
          <a:avLst/>
        </a:prstGeom>
        <a:solidFill>
          <a:schemeClr val="accent3">
            <a:hueOff val="10625249"/>
            <a:satOff val="-15942"/>
            <a:lumOff val="-2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EF02E-EA3C-4AEC-9911-CED85AD60D30}">
      <dsp:nvSpPr>
        <dsp:cNvPr id="0" name=""/>
        <dsp:cNvSpPr/>
      </dsp:nvSpPr>
      <dsp:spPr>
        <a:xfrm>
          <a:off x="3576122" y="791461"/>
          <a:ext cx="1187559" cy="226718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9CB8C-44BE-46A0-8E3F-ABA1CFEE99DA}">
      <dsp:nvSpPr>
        <dsp:cNvPr id="0" name=""/>
        <dsp:cNvSpPr/>
      </dsp:nvSpPr>
      <dsp:spPr>
        <a:xfrm>
          <a:off x="4547762" y="801958"/>
          <a:ext cx="1187559" cy="2267181"/>
        </a:xfrm>
        <a:prstGeom prst="chevron">
          <a:avLst>
            <a:gd name="adj" fmla="val 6231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40F4A6-A14D-4C18-A943-F1E32C012E64}">
      <dsp:nvSpPr>
        <dsp:cNvPr id="0" name=""/>
        <dsp:cNvSpPr/>
      </dsp:nvSpPr>
      <dsp:spPr>
        <a:xfrm>
          <a:off x="5864874" y="604096"/>
          <a:ext cx="2752979" cy="275297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tr-TR" sz="1600" b="1" kern="1200" dirty="0">
              <a:latin typeface="Bookman Old Style" panose="02050604050505020204" pitchFamily="18" charset="0"/>
              <a:ea typeface="BatangChe" panose="02030609000101010101" pitchFamily="49" charset="-127"/>
            </a:rPr>
            <a:t>Elde edilen toplam ikiye bölünecek ve 500 üzerinden alacağınız ortaöğretime yerleştirme puanınıza ulaşacaksınız.</a:t>
          </a:r>
        </a:p>
      </dsp:txBody>
      <dsp:txXfrm>
        <a:off x="6268038" y="1007260"/>
        <a:ext cx="1946651" cy="1946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7059F-A2D7-4DC1-98E5-62A71658F2DB}">
      <dsp:nvSpPr>
        <dsp:cNvPr id="0" name=""/>
        <dsp:cNvSpPr/>
      </dsp:nvSpPr>
      <dsp:spPr>
        <a:xfrm>
          <a:off x="0" y="463030"/>
          <a:ext cx="8363272" cy="3024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FF5DEA1-3CB6-4B5D-9995-62524AEBBAC4}">
      <dsp:nvSpPr>
        <dsp:cNvPr id="0" name=""/>
        <dsp:cNvSpPr/>
      </dsp:nvSpPr>
      <dsp:spPr>
        <a:xfrm>
          <a:off x="418163" y="59016"/>
          <a:ext cx="6469927" cy="581134"/>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 kendimize uygun, gerçekçi olmalıdır.</a:t>
          </a:r>
        </a:p>
      </dsp:txBody>
      <dsp:txXfrm>
        <a:off x="446532" y="87385"/>
        <a:ext cx="6413189" cy="524396"/>
      </dsp:txXfrm>
    </dsp:sp>
    <dsp:sp modelId="{82B75F9C-3746-4959-9753-809D9877FBC2}">
      <dsp:nvSpPr>
        <dsp:cNvPr id="0" name=""/>
        <dsp:cNvSpPr/>
      </dsp:nvSpPr>
      <dsp:spPr>
        <a:xfrm>
          <a:off x="0" y="1234245"/>
          <a:ext cx="8363272" cy="3024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FC5549D-101A-47D2-AEF7-C3E22278240D}">
      <dsp:nvSpPr>
        <dsp:cNvPr id="0" name=""/>
        <dsp:cNvSpPr/>
      </dsp:nvSpPr>
      <dsp:spPr>
        <a:xfrm>
          <a:off x="418163" y="830230"/>
          <a:ext cx="6469927" cy="581134"/>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 bize ait tüm kaynaklarımızı harekete geçirmelidir.</a:t>
          </a:r>
        </a:p>
      </dsp:txBody>
      <dsp:txXfrm>
        <a:off x="446532" y="858599"/>
        <a:ext cx="6413189" cy="524396"/>
      </dsp:txXfrm>
    </dsp:sp>
    <dsp:sp modelId="{43AB3DBE-6FBF-40DD-86FD-A5A7359747FE}">
      <dsp:nvSpPr>
        <dsp:cNvPr id="0" name=""/>
        <dsp:cNvSpPr/>
      </dsp:nvSpPr>
      <dsp:spPr>
        <a:xfrm>
          <a:off x="0" y="2005459"/>
          <a:ext cx="8363272" cy="3024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7E91B49-C49C-40A2-A0EF-24C5924E317D}">
      <dsp:nvSpPr>
        <dsp:cNvPr id="0" name=""/>
        <dsp:cNvSpPr/>
      </dsp:nvSpPr>
      <dsp:spPr>
        <a:xfrm>
          <a:off x="418163" y="1601445"/>
          <a:ext cx="6469927" cy="58113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Amaçlarımıza ulaşmaya çalışırken gösterdiğimiz çabalar ölçülebilir olmalıdır.</a:t>
          </a:r>
        </a:p>
      </dsp:txBody>
      <dsp:txXfrm>
        <a:off x="446532" y="1629814"/>
        <a:ext cx="6413189" cy="524396"/>
      </dsp:txXfrm>
    </dsp:sp>
    <dsp:sp modelId="{22DAD5F8-9F29-44BB-AB91-4D11C951D92A}">
      <dsp:nvSpPr>
        <dsp:cNvPr id="0" name=""/>
        <dsp:cNvSpPr/>
      </dsp:nvSpPr>
      <dsp:spPr>
        <a:xfrm>
          <a:off x="0" y="2776673"/>
          <a:ext cx="8363272" cy="3024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9A2CA3C-58DF-43CF-AC2E-73C2FCCCF68A}">
      <dsp:nvSpPr>
        <dsp:cNvPr id="0" name=""/>
        <dsp:cNvSpPr/>
      </dsp:nvSpPr>
      <dsp:spPr>
        <a:xfrm>
          <a:off x="418163" y="2372659"/>
          <a:ext cx="6469927" cy="581134"/>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 kişisel yeterliliğimizi artırmalıdır.</a:t>
          </a:r>
        </a:p>
      </dsp:txBody>
      <dsp:txXfrm>
        <a:off x="446532" y="2401028"/>
        <a:ext cx="6413189" cy="524396"/>
      </dsp:txXfrm>
    </dsp:sp>
    <dsp:sp modelId="{0D324FFB-3AA9-4889-B67A-53574E8DE0D1}">
      <dsp:nvSpPr>
        <dsp:cNvPr id="0" name=""/>
        <dsp:cNvSpPr/>
      </dsp:nvSpPr>
      <dsp:spPr>
        <a:xfrm>
          <a:off x="0" y="3547888"/>
          <a:ext cx="8363272" cy="302400"/>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EC12F45-726A-4887-ADD3-5D0DE3EDAAF5}">
      <dsp:nvSpPr>
        <dsp:cNvPr id="0" name=""/>
        <dsp:cNvSpPr/>
      </dsp:nvSpPr>
      <dsp:spPr>
        <a:xfrm>
          <a:off x="418163" y="3143873"/>
          <a:ext cx="6469927" cy="581134"/>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 bizi neyin beklediğine karar vermemize yardımcı olmalıdır.</a:t>
          </a:r>
        </a:p>
      </dsp:txBody>
      <dsp:txXfrm>
        <a:off x="446532" y="3172242"/>
        <a:ext cx="6413189" cy="524396"/>
      </dsp:txXfrm>
    </dsp:sp>
    <dsp:sp modelId="{F5B784BC-ECB9-4B88-ABA2-49BEC42ECA96}">
      <dsp:nvSpPr>
        <dsp:cNvPr id="0" name=""/>
        <dsp:cNvSpPr/>
      </dsp:nvSpPr>
      <dsp:spPr>
        <a:xfrm>
          <a:off x="0" y="4319102"/>
          <a:ext cx="8363272" cy="3024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AC19817-BF75-43D4-B834-6DA4F7EAD303}">
      <dsp:nvSpPr>
        <dsp:cNvPr id="0" name=""/>
        <dsp:cNvSpPr/>
      </dsp:nvSpPr>
      <dsp:spPr>
        <a:xfrm>
          <a:off x="418163" y="3915088"/>
          <a:ext cx="6469927" cy="581134"/>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711200">
            <a:lnSpc>
              <a:spcPct val="90000"/>
            </a:lnSpc>
            <a:spcBef>
              <a:spcPct val="0"/>
            </a:spcBef>
            <a:spcAft>
              <a:spcPct val="35000"/>
            </a:spcAft>
          </a:pPr>
          <a:r>
            <a:rPr lang="tr-TR" sz="1600" kern="1200" dirty="0">
              <a:solidFill>
                <a:sysClr val="window" lastClr="FFFFFF"/>
              </a:solidFill>
              <a:latin typeface="Arial" panose="020B0604020202020204" pitchFamily="34" charset="0"/>
              <a:ea typeface="+mn-ea"/>
              <a:cs typeface="Arial" panose="020B0604020202020204" pitchFamily="34" charset="0"/>
            </a:rPr>
            <a:t>Amaçlarımız çalışmaya başlamamız için bizi motive etmelidir.</a:t>
          </a:r>
        </a:p>
      </dsp:txBody>
      <dsp:txXfrm>
        <a:off x="446532" y="3943457"/>
        <a:ext cx="6413189" cy="524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B3F91-5C81-446C-ADD9-D93F44BD493A}">
      <dsp:nvSpPr>
        <dsp:cNvPr id="0" name=""/>
        <dsp:cNvSpPr/>
      </dsp:nvSpPr>
      <dsp:spPr>
        <a:xfrm>
          <a:off x="1270585" y="1428845"/>
          <a:ext cx="1816125" cy="157102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a:t>Çalışma ortamımız nasıl olmalıdır?</a:t>
          </a:r>
        </a:p>
      </dsp:txBody>
      <dsp:txXfrm>
        <a:off x="1571542" y="1689185"/>
        <a:ext cx="1214211" cy="1050341"/>
      </dsp:txXfrm>
    </dsp:sp>
    <dsp:sp modelId="{E1CE4AD3-F302-43DF-BD7A-D8EFF129C4DA}">
      <dsp:nvSpPr>
        <dsp:cNvPr id="0" name=""/>
        <dsp:cNvSpPr/>
      </dsp:nvSpPr>
      <dsp:spPr>
        <a:xfrm>
          <a:off x="2407828" y="677217"/>
          <a:ext cx="685218" cy="59040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DAC46-E58C-4239-8CA2-27B9F8433F5B}">
      <dsp:nvSpPr>
        <dsp:cNvPr id="0" name=""/>
        <dsp:cNvSpPr/>
      </dsp:nvSpPr>
      <dsp:spPr>
        <a:xfrm>
          <a:off x="1437876" y="0"/>
          <a:ext cx="1488301" cy="1287555"/>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İyi aydınlatılmış</a:t>
          </a:r>
          <a:endParaRPr lang="tr-TR" sz="1400" kern="1200" dirty="0"/>
        </a:p>
      </dsp:txBody>
      <dsp:txXfrm>
        <a:off x="1684519" y="213375"/>
        <a:ext cx="995015" cy="860805"/>
      </dsp:txXfrm>
    </dsp:sp>
    <dsp:sp modelId="{A8E81C3F-8896-43C8-8BF5-10CEC6A8FF0F}">
      <dsp:nvSpPr>
        <dsp:cNvPr id="0" name=""/>
        <dsp:cNvSpPr/>
      </dsp:nvSpPr>
      <dsp:spPr>
        <a:xfrm>
          <a:off x="3207531" y="1780963"/>
          <a:ext cx="685218" cy="59040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3EC67-06B6-452C-84C6-5FA10A8998E7}">
      <dsp:nvSpPr>
        <dsp:cNvPr id="0" name=""/>
        <dsp:cNvSpPr/>
      </dsp:nvSpPr>
      <dsp:spPr>
        <a:xfrm>
          <a:off x="2802821" y="791933"/>
          <a:ext cx="1488301" cy="1287555"/>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Sessiz</a:t>
          </a:r>
          <a:endParaRPr lang="tr-TR" sz="1400" kern="1200" dirty="0"/>
        </a:p>
      </dsp:txBody>
      <dsp:txXfrm>
        <a:off x="3049464" y="1005308"/>
        <a:ext cx="995015" cy="860805"/>
      </dsp:txXfrm>
    </dsp:sp>
    <dsp:sp modelId="{0DB22194-5D7D-4943-AAE1-2093227CEDE1}">
      <dsp:nvSpPr>
        <dsp:cNvPr id="0" name=""/>
        <dsp:cNvSpPr/>
      </dsp:nvSpPr>
      <dsp:spPr>
        <a:xfrm>
          <a:off x="2652006" y="3026885"/>
          <a:ext cx="685218" cy="59040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8A4FB-B151-44A8-B500-0AA67CFCAB69}">
      <dsp:nvSpPr>
        <dsp:cNvPr id="0" name=""/>
        <dsp:cNvSpPr/>
      </dsp:nvSpPr>
      <dsp:spPr>
        <a:xfrm>
          <a:off x="2802821" y="2348781"/>
          <a:ext cx="1488301" cy="1287555"/>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Ne sıcak </a:t>
          </a:r>
          <a:r>
            <a:rPr lang="tr-TR" sz="1400" kern="1200" dirty="0"/>
            <a:t>ne soğuk</a:t>
          </a:r>
        </a:p>
      </dsp:txBody>
      <dsp:txXfrm>
        <a:off x="3049464" y="2562156"/>
        <a:ext cx="995015" cy="860805"/>
      </dsp:txXfrm>
    </dsp:sp>
    <dsp:sp modelId="{A0AEB0F6-25C7-4908-99A9-3C2E1680FF97}">
      <dsp:nvSpPr>
        <dsp:cNvPr id="0" name=""/>
        <dsp:cNvSpPr/>
      </dsp:nvSpPr>
      <dsp:spPr>
        <a:xfrm>
          <a:off x="1273964" y="3156216"/>
          <a:ext cx="685218" cy="59040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B1DC9-C473-4714-89C1-54EF1731DC63}">
      <dsp:nvSpPr>
        <dsp:cNvPr id="0" name=""/>
        <dsp:cNvSpPr/>
      </dsp:nvSpPr>
      <dsp:spPr>
        <a:xfrm>
          <a:off x="1437876" y="3141600"/>
          <a:ext cx="1488301" cy="1287555"/>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Düzenli </a:t>
          </a:r>
          <a:endParaRPr lang="tr-TR" sz="1400" kern="1200" dirty="0"/>
        </a:p>
      </dsp:txBody>
      <dsp:txXfrm>
        <a:off x="1684519" y="3354975"/>
        <a:ext cx="995015" cy="860805"/>
      </dsp:txXfrm>
    </dsp:sp>
    <dsp:sp modelId="{768F7914-3438-40EB-9D92-0CC73E90F78B}">
      <dsp:nvSpPr>
        <dsp:cNvPr id="0" name=""/>
        <dsp:cNvSpPr/>
      </dsp:nvSpPr>
      <dsp:spPr>
        <a:xfrm>
          <a:off x="461165" y="2052913"/>
          <a:ext cx="685218" cy="59040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4354C-5EC4-4D8A-B2D5-E07C5CA62608}">
      <dsp:nvSpPr>
        <dsp:cNvPr id="0" name=""/>
        <dsp:cNvSpPr/>
      </dsp:nvSpPr>
      <dsp:spPr>
        <a:xfrm>
          <a:off x="70999" y="2376036"/>
          <a:ext cx="1488301" cy="1287555"/>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Uygun yükseklikte </a:t>
          </a:r>
          <a:r>
            <a:rPr lang="tr-TR" sz="1400" kern="1200" dirty="0"/>
            <a:t>bir masa ile</a:t>
          </a:r>
        </a:p>
      </dsp:txBody>
      <dsp:txXfrm>
        <a:off x="317642" y="2589411"/>
        <a:ext cx="995015" cy="860805"/>
      </dsp:txXfrm>
    </dsp:sp>
    <dsp:sp modelId="{F48A91AB-E215-4424-8550-0D9E6B41A445}">
      <dsp:nvSpPr>
        <dsp:cNvPr id="0" name=""/>
        <dsp:cNvSpPr/>
      </dsp:nvSpPr>
      <dsp:spPr>
        <a:xfrm>
          <a:off x="66594" y="790161"/>
          <a:ext cx="1488301" cy="1287555"/>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Çalışacağın araç-gereçlerin </a:t>
          </a:r>
          <a:r>
            <a:rPr lang="tr-TR" sz="1400" kern="1200" dirty="0"/>
            <a:t>bulunduğu</a:t>
          </a:r>
        </a:p>
      </dsp:txBody>
      <dsp:txXfrm>
        <a:off x="313237" y="1003536"/>
        <a:ext cx="995015" cy="860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CD363-68E6-4994-9C17-D64DFA7BAB42}">
      <dsp:nvSpPr>
        <dsp:cNvPr id="0" name=""/>
        <dsp:cNvSpPr/>
      </dsp:nvSpPr>
      <dsp:spPr>
        <a:xfrm>
          <a:off x="429323" y="706796"/>
          <a:ext cx="3596475" cy="3596475"/>
        </a:xfrm>
        <a:prstGeom prst="pie">
          <a:avLst>
            <a:gd name="adj1" fmla="val 16200000"/>
            <a:gd name="adj2" fmla="val 180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tr-TR" sz="1400" b="0" u="none" kern="1200" dirty="0">
              <a:latin typeface="Adobe Garamond Pro" panose="02020502060506020403" pitchFamily="18" charset="-94"/>
              <a:ea typeface="DotumChe" panose="020B0609000101010101" pitchFamily="49" charset="-127"/>
            </a:rPr>
            <a:t> 10-15 dakika </a:t>
          </a:r>
        </a:p>
        <a:p>
          <a:pPr lvl="0" algn="ctr" defTabSz="622300">
            <a:lnSpc>
              <a:spcPct val="90000"/>
            </a:lnSpc>
            <a:spcBef>
              <a:spcPct val="0"/>
            </a:spcBef>
            <a:spcAft>
              <a:spcPct val="35000"/>
            </a:spcAft>
          </a:pPr>
          <a:r>
            <a:rPr lang="tr-TR" sz="1400" b="0" u="none" kern="1200" dirty="0">
              <a:latin typeface="Adobe Garamond Pro" panose="02020502060506020403" pitchFamily="18" charset="-94"/>
              <a:ea typeface="DotumChe" panose="020B0609000101010101" pitchFamily="49" charset="-127"/>
            </a:rPr>
            <a:t>ara</a:t>
          </a:r>
        </a:p>
      </dsp:txBody>
      <dsp:txXfrm>
        <a:off x="2324751" y="1468906"/>
        <a:ext cx="1284455" cy="1070379"/>
      </dsp:txXfrm>
    </dsp:sp>
    <dsp:sp modelId="{3A9C04E8-8DC3-4FC0-AE96-2BA00BB6CD28}">
      <dsp:nvSpPr>
        <dsp:cNvPr id="0" name=""/>
        <dsp:cNvSpPr/>
      </dsp:nvSpPr>
      <dsp:spPr>
        <a:xfrm>
          <a:off x="342521" y="873472"/>
          <a:ext cx="3596475" cy="3596475"/>
        </a:xfrm>
        <a:prstGeom prst="pie">
          <a:avLst>
            <a:gd name="adj1" fmla="val 1800000"/>
            <a:gd name="adj2" fmla="val 900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tr-TR" sz="1400" b="0" u="none" kern="1200">
              <a:latin typeface="Adobe Garamond Pro" panose="02020502060506020403" pitchFamily="18" charset="-94"/>
              <a:ea typeface="DotumChe" panose="020B0609000101010101" pitchFamily="49" charset="-127"/>
            </a:rPr>
            <a:t>zamanı daha etkin kullanırız.</a:t>
          </a:r>
        </a:p>
      </dsp:txBody>
      <dsp:txXfrm>
        <a:off x="1198825" y="3206899"/>
        <a:ext cx="1926683" cy="941933"/>
      </dsp:txXfrm>
    </dsp:sp>
    <dsp:sp modelId="{1D12710F-8935-45BE-92A4-59C25E77A83A}">
      <dsp:nvSpPr>
        <dsp:cNvPr id="0" name=""/>
        <dsp:cNvSpPr/>
      </dsp:nvSpPr>
      <dsp:spPr>
        <a:xfrm>
          <a:off x="268451" y="745026"/>
          <a:ext cx="3596475" cy="3596475"/>
        </a:xfrm>
        <a:prstGeom prst="pie">
          <a:avLst>
            <a:gd name="adj1" fmla="val 9000000"/>
            <a:gd name="adj2" fmla="val 1620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tr-TR" sz="1400" b="0" u="none" kern="1200">
              <a:latin typeface="Adobe Garamond Pro" panose="02020502060506020403" pitchFamily="18" charset="-94"/>
              <a:ea typeface="DotumChe" panose="020B0609000101010101" pitchFamily="49" charset="-127"/>
            </a:rPr>
            <a:t>45 dakika çalışma</a:t>
          </a:r>
        </a:p>
      </dsp:txBody>
      <dsp:txXfrm>
        <a:off x="685042" y="1507136"/>
        <a:ext cx="1284455" cy="1070379"/>
      </dsp:txXfrm>
    </dsp:sp>
    <dsp:sp modelId="{1E9EED89-97BB-4AFF-A66E-59E326748DB0}">
      <dsp:nvSpPr>
        <dsp:cNvPr id="0" name=""/>
        <dsp:cNvSpPr/>
      </dsp:nvSpPr>
      <dsp:spPr>
        <a:xfrm>
          <a:off x="206981" y="484157"/>
          <a:ext cx="4041752" cy="4041752"/>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5573057B-B31C-4B85-83E4-633CC2925677}">
      <dsp:nvSpPr>
        <dsp:cNvPr id="0" name=""/>
        <dsp:cNvSpPr/>
      </dsp:nvSpPr>
      <dsp:spPr>
        <a:xfrm>
          <a:off x="119882" y="650605"/>
          <a:ext cx="4041752" cy="4041752"/>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8EE1551D-AAF3-430A-9B25-C6463D2E20FA}">
      <dsp:nvSpPr>
        <dsp:cNvPr id="0" name=""/>
        <dsp:cNvSpPr/>
      </dsp:nvSpPr>
      <dsp:spPr>
        <a:xfrm>
          <a:off x="45515" y="522387"/>
          <a:ext cx="4041752" cy="4041752"/>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1ECEA-8BB5-4447-9933-70B5F837DB98}">
      <dsp:nvSpPr>
        <dsp:cNvPr id="0" name=""/>
        <dsp:cNvSpPr/>
      </dsp:nvSpPr>
      <dsp:spPr>
        <a:xfrm>
          <a:off x="0" y="0"/>
          <a:ext cx="5829330" cy="0"/>
        </a:xfrm>
        <a:prstGeom prst="lin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761AF866-D3BA-4B4A-AEEC-576B0DB29A7E}">
      <dsp:nvSpPr>
        <dsp:cNvPr id="0" name=""/>
        <dsp:cNvSpPr/>
      </dsp:nvSpPr>
      <dsp:spPr>
        <a:xfrm>
          <a:off x="0" y="0"/>
          <a:ext cx="1165866" cy="492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a:p>
      </dsp:txBody>
      <dsp:txXfrm>
        <a:off x="0" y="0"/>
        <a:ext cx="1165866" cy="4929221"/>
      </dsp:txXfrm>
    </dsp:sp>
    <dsp:sp modelId="{AD61A351-8C52-4A57-85BB-B1B548C53FB2}">
      <dsp:nvSpPr>
        <dsp:cNvPr id="0" name=""/>
        <dsp:cNvSpPr/>
      </dsp:nvSpPr>
      <dsp:spPr>
        <a:xfrm>
          <a:off x="1253305" y="46452"/>
          <a:ext cx="4576024" cy="92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b="0" kern="1200" dirty="0"/>
            <a:t>Ders sıkıcı olsa bile önemli ve yararlı olacağını düşünüp dersi dikkatle dinleyelim.</a:t>
          </a:r>
          <a:endParaRPr lang="tr-TR" sz="1900" kern="1200" dirty="0"/>
        </a:p>
      </dsp:txBody>
      <dsp:txXfrm>
        <a:off x="1253305" y="46452"/>
        <a:ext cx="4576024" cy="929042"/>
      </dsp:txXfrm>
    </dsp:sp>
    <dsp:sp modelId="{ADAAFF06-80D0-4F49-9CF8-26B918A4B8E6}">
      <dsp:nvSpPr>
        <dsp:cNvPr id="0" name=""/>
        <dsp:cNvSpPr/>
      </dsp:nvSpPr>
      <dsp:spPr>
        <a:xfrm>
          <a:off x="1165866" y="975494"/>
          <a:ext cx="466346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AEFD6F9-F795-49A7-A40E-B13A833971DC}">
      <dsp:nvSpPr>
        <dsp:cNvPr id="0" name=""/>
        <dsp:cNvSpPr/>
      </dsp:nvSpPr>
      <dsp:spPr>
        <a:xfrm>
          <a:off x="1253305" y="1021946"/>
          <a:ext cx="4576024" cy="92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t>Duygularımız ile değil aklımız ile dinleyelim. </a:t>
          </a:r>
        </a:p>
      </dsp:txBody>
      <dsp:txXfrm>
        <a:off x="1253305" y="1021946"/>
        <a:ext cx="4576024" cy="929042"/>
      </dsp:txXfrm>
    </dsp:sp>
    <dsp:sp modelId="{87E11837-092A-4553-B5CC-5A83B5137E46}">
      <dsp:nvSpPr>
        <dsp:cNvPr id="0" name=""/>
        <dsp:cNvSpPr/>
      </dsp:nvSpPr>
      <dsp:spPr>
        <a:xfrm>
          <a:off x="1165866" y="1950989"/>
          <a:ext cx="466346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A1D745B-1442-4E54-92C6-2064116E8437}">
      <dsp:nvSpPr>
        <dsp:cNvPr id="0" name=""/>
        <dsp:cNvSpPr/>
      </dsp:nvSpPr>
      <dsp:spPr>
        <a:xfrm>
          <a:off x="1253305" y="1997441"/>
          <a:ext cx="4576024" cy="92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t>Eğer konuşmacı ile aynı fikirde değilsek soru soralım ve dinlemeye devam edelim.</a:t>
          </a:r>
        </a:p>
      </dsp:txBody>
      <dsp:txXfrm>
        <a:off x="1253305" y="1997441"/>
        <a:ext cx="4576024" cy="929042"/>
      </dsp:txXfrm>
    </dsp:sp>
    <dsp:sp modelId="{862AEEAF-C47C-4F04-B87C-C7DB40AB781A}">
      <dsp:nvSpPr>
        <dsp:cNvPr id="0" name=""/>
        <dsp:cNvSpPr/>
      </dsp:nvSpPr>
      <dsp:spPr>
        <a:xfrm>
          <a:off x="1165866" y="2926484"/>
          <a:ext cx="466346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9454A8F-B89B-499C-A309-4444DD2D3FFA}">
      <dsp:nvSpPr>
        <dsp:cNvPr id="0" name=""/>
        <dsp:cNvSpPr/>
      </dsp:nvSpPr>
      <dsp:spPr>
        <a:xfrm>
          <a:off x="1253305" y="2972936"/>
          <a:ext cx="4576024" cy="92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dirty="0"/>
            <a:t>Verilen örneklerin olayları nasıl desteklediğine dikkat edelim.</a:t>
          </a:r>
        </a:p>
      </dsp:txBody>
      <dsp:txXfrm>
        <a:off x="1253305" y="2972936"/>
        <a:ext cx="4576024" cy="929042"/>
      </dsp:txXfrm>
    </dsp:sp>
    <dsp:sp modelId="{F828AC0D-C36E-4366-AFDB-225FB3E5F50D}">
      <dsp:nvSpPr>
        <dsp:cNvPr id="0" name=""/>
        <dsp:cNvSpPr/>
      </dsp:nvSpPr>
      <dsp:spPr>
        <a:xfrm>
          <a:off x="1165866" y="3901979"/>
          <a:ext cx="466346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0E5D70B-20CC-4822-AC56-E01F87F44BF2}">
      <dsp:nvSpPr>
        <dsp:cNvPr id="0" name=""/>
        <dsp:cNvSpPr/>
      </dsp:nvSpPr>
      <dsp:spPr>
        <a:xfrm>
          <a:off x="1253305" y="3948431"/>
          <a:ext cx="4576024" cy="92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t>Dışardan gelen uyarıcılarla ilgilenmeyelim. </a:t>
          </a:r>
        </a:p>
      </dsp:txBody>
      <dsp:txXfrm>
        <a:off x="1253305" y="3948431"/>
        <a:ext cx="4576024" cy="929042"/>
      </dsp:txXfrm>
    </dsp:sp>
    <dsp:sp modelId="{D74D5C6E-BCC1-43E3-8237-97FD89395AA6}">
      <dsp:nvSpPr>
        <dsp:cNvPr id="0" name=""/>
        <dsp:cNvSpPr/>
      </dsp:nvSpPr>
      <dsp:spPr>
        <a:xfrm>
          <a:off x="1165866" y="4877473"/>
          <a:ext cx="466346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0B827-B41F-4A20-AA12-D470928FEAD3}">
      <dsp:nvSpPr>
        <dsp:cNvPr id="0" name=""/>
        <dsp:cNvSpPr/>
      </dsp:nvSpPr>
      <dsp:spPr>
        <a:xfrm>
          <a:off x="0" y="810090"/>
          <a:ext cx="9144000" cy="4023396"/>
        </a:xfrm>
        <a:prstGeom prst="leftRightRibb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514C80-46A0-40AF-8BCC-450B1FB7B9B9}">
      <dsp:nvSpPr>
        <dsp:cNvPr id="0" name=""/>
        <dsp:cNvSpPr/>
      </dsp:nvSpPr>
      <dsp:spPr>
        <a:xfrm>
          <a:off x="1097280" y="1633069"/>
          <a:ext cx="3017519" cy="179222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tr-TR" sz="2400" kern="1200" dirty="0">
              <a:latin typeface="Times New Roman" panose="02020603050405020304" pitchFamily="18" charset="0"/>
              <a:ea typeface="DotumChe" panose="020B0609000101010101" pitchFamily="49" charset="-127"/>
              <a:cs typeface="Times New Roman" panose="02020603050405020304" pitchFamily="18" charset="0"/>
            </a:rPr>
            <a:t>Konuları kendi cümlelerimizle özet haline getirip çalıştığımızda hatırlamamamız kolaylaşır</a:t>
          </a:r>
          <a:r>
            <a:rPr lang="tr-TR" sz="1400" kern="1200" dirty="0">
              <a:latin typeface="DotumChe" panose="020B0609000101010101" pitchFamily="49" charset="-127"/>
              <a:ea typeface="DotumChe" panose="020B0609000101010101" pitchFamily="49" charset="-127"/>
            </a:rPr>
            <a:t>.</a:t>
          </a:r>
        </a:p>
      </dsp:txBody>
      <dsp:txXfrm>
        <a:off x="1097280" y="1633069"/>
        <a:ext cx="3017519" cy="1792224"/>
      </dsp:txXfrm>
    </dsp:sp>
    <dsp:sp modelId="{674688AB-B29B-42CF-9BB0-98782B59058C}">
      <dsp:nvSpPr>
        <dsp:cNvPr id="0" name=""/>
        <dsp:cNvSpPr/>
      </dsp:nvSpPr>
      <dsp:spPr>
        <a:xfrm>
          <a:off x="4572000" y="2218285"/>
          <a:ext cx="3566160" cy="179222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tr-TR" sz="2400" kern="1200" dirty="0">
              <a:latin typeface="Times New Roman" panose="02020603050405020304" pitchFamily="18" charset="0"/>
              <a:ea typeface="DotumChe" panose="020B0609000101010101" pitchFamily="49" charset="-127"/>
              <a:cs typeface="Times New Roman" panose="02020603050405020304" pitchFamily="18" charset="0"/>
            </a:rPr>
            <a:t>Kitaplardaki bölüm/ünite sonlarındaki özetleri okuma alışkanlığı edinerek, metin ile özeti karşılaştırarak bu konudaki becerimizi geliştirebiliriz</a:t>
          </a:r>
          <a:r>
            <a:rPr lang="tr-TR" sz="1400" kern="1200" dirty="0">
              <a:latin typeface="DotumChe" panose="020B0609000101010101" pitchFamily="49" charset="-127"/>
              <a:ea typeface="DotumChe" panose="020B0609000101010101" pitchFamily="49" charset="-127"/>
            </a:rPr>
            <a:t>.</a:t>
          </a:r>
        </a:p>
      </dsp:txBody>
      <dsp:txXfrm>
        <a:off x="4572000" y="2218285"/>
        <a:ext cx="3566160" cy="17922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04.03.2015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extLst>
      <p:ext uri="{BB962C8B-B14F-4D97-AF65-F5344CB8AC3E}">
        <p14:creationId xmlns:p14="http://schemas.microsoft.com/office/powerpoint/2010/main" val="1150627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7892" name="3 Slayt Numarası Yer Tutucusu"/>
          <p:cNvSpPr>
            <a:spLocks noGrp="1"/>
          </p:cNvSpPr>
          <p:nvPr>
            <p:ph type="sldNum" sz="quarter" idx="5"/>
          </p:nvPr>
        </p:nvSpPr>
        <p:spPr bwMode="auto">
          <a:noFill/>
          <a:ln>
            <a:miter lim="800000"/>
            <a:headEnd/>
            <a:tailEnd/>
          </a:ln>
        </p:spPr>
        <p:txBody>
          <a:bodyPr/>
          <a:lstStyle/>
          <a:p>
            <a:fld id="{A43D04E8-98C4-444D-BE40-35C684FE8E07}" type="slidenum">
              <a:rPr lang="tr-TR" altLang="tr-TR" smtClean="0"/>
              <a:pPr/>
              <a:t>20</a:t>
            </a:fld>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8916" name="3 Slayt Numarası Yer Tutucusu"/>
          <p:cNvSpPr>
            <a:spLocks noGrp="1"/>
          </p:cNvSpPr>
          <p:nvPr>
            <p:ph type="sldNum" sz="quarter" idx="5"/>
          </p:nvPr>
        </p:nvSpPr>
        <p:spPr bwMode="auto">
          <a:noFill/>
          <a:ln>
            <a:miter lim="800000"/>
            <a:headEnd/>
            <a:tailEnd/>
          </a:ln>
        </p:spPr>
        <p:txBody>
          <a:bodyPr/>
          <a:lstStyle/>
          <a:p>
            <a:fld id="{6F2A4FCA-7629-48C4-BE57-8BF9E9F6437A}" type="slidenum">
              <a:rPr lang="tr-TR" altLang="tr-TR" smtClean="0"/>
              <a:pPr/>
              <a:t>21</a:t>
            </a:fld>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9940" name="3 Slayt Numarası Yer Tutucusu"/>
          <p:cNvSpPr>
            <a:spLocks noGrp="1"/>
          </p:cNvSpPr>
          <p:nvPr>
            <p:ph type="sldNum" sz="quarter" idx="5"/>
          </p:nvPr>
        </p:nvSpPr>
        <p:spPr bwMode="auto">
          <a:noFill/>
          <a:ln>
            <a:miter lim="800000"/>
            <a:headEnd/>
            <a:tailEnd/>
          </a:ln>
        </p:spPr>
        <p:txBody>
          <a:bodyPr/>
          <a:lstStyle/>
          <a:p>
            <a:fld id="{2ECAA536-293B-4D84-BF73-A2D56DBE3A9A}" type="slidenum">
              <a:rPr lang="tr-TR" altLang="tr-TR" smtClean="0"/>
              <a:pPr/>
              <a:t>22</a:t>
            </a:fld>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3012" name="3 Slayt Numarası Yer Tutucusu"/>
          <p:cNvSpPr>
            <a:spLocks noGrp="1"/>
          </p:cNvSpPr>
          <p:nvPr>
            <p:ph type="sldNum" sz="quarter" idx="5"/>
          </p:nvPr>
        </p:nvSpPr>
        <p:spPr bwMode="auto">
          <a:noFill/>
          <a:ln>
            <a:miter lim="800000"/>
            <a:headEnd/>
            <a:tailEnd/>
          </a:ln>
        </p:spPr>
        <p:txBody>
          <a:bodyPr/>
          <a:lstStyle/>
          <a:p>
            <a:fld id="{7535EBF3-297E-4857-BF42-AE9D184F92E9}" type="slidenum">
              <a:rPr lang="tr-TR" altLang="tr-TR" smtClean="0"/>
              <a:pPr/>
              <a:t>23</a:t>
            </a:fld>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24</a:t>
            </a:fld>
            <a:endParaRPr lang="tr-TR"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25</a:t>
            </a:fld>
            <a:endParaRPr lang="tr-TR" altLang="tr-T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26</a:t>
            </a:fld>
            <a:endParaRPr lang="tr-TR" altLang="tr-TR"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8132" name="3 Slayt Numarası Yer Tutucusu"/>
          <p:cNvSpPr>
            <a:spLocks noGrp="1"/>
          </p:cNvSpPr>
          <p:nvPr>
            <p:ph type="sldNum" sz="quarter" idx="5"/>
          </p:nvPr>
        </p:nvSpPr>
        <p:spPr bwMode="auto">
          <a:noFill/>
          <a:ln>
            <a:miter lim="800000"/>
            <a:headEnd/>
            <a:tailEnd/>
          </a:ln>
        </p:spPr>
        <p:txBody>
          <a:bodyPr/>
          <a:lstStyle/>
          <a:p>
            <a:fld id="{C89E161E-B040-493D-B78F-CD52A5FE60C1}" type="slidenum">
              <a:rPr lang="tr-TR" altLang="tr-TR" smtClean="0">
                <a:solidFill>
                  <a:srgbClr val="000000"/>
                </a:solidFill>
              </a:rPr>
              <a:pPr/>
              <a:t>27</a:t>
            </a:fld>
            <a:endParaRPr lang="tr-TR" altLang="tr-TR"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9156" name="3 Slayt Numarası Yer Tutucusu"/>
          <p:cNvSpPr>
            <a:spLocks noGrp="1"/>
          </p:cNvSpPr>
          <p:nvPr>
            <p:ph type="sldNum" sz="quarter" idx="5"/>
          </p:nvPr>
        </p:nvSpPr>
        <p:spPr bwMode="auto">
          <a:noFill/>
          <a:ln>
            <a:miter lim="800000"/>
            <a:headEnd/>
            <a:tailEnd/>
          </a:ln>
        </p:spPr>
        <p:txBody>
          <a:bodyPr/>
          <a:lstStyle/>
          <a:p>
            <a:fld id="{5CF8FD6E-3892-4915-893A-01335D42C630}" type="slidenum">
              <a:rPr lang="tr-TR" altLang="tr-TR" smtClean="0">
                <a:solidFill>
                  <a:srgbClr val="000000"/>
                </a:solidFill>
              </a:rPr>
              <a:pPr/>
              <a:t>28</a:t>
            </a:fld>
            <a:endParaRPr lang="tr-TR" altLang="tr-TR"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0180" name="3 Slayt Numarası Yer Tutucusu"/>
          <p:cNvSpPr>
            <a:spLocks noGrp="1"/>
          </p:cNvSpPr>
          <p:nvPr>
            <p:ph type="sldNum" sz="quarter" idx="5"/>
          </p:nvPr>
        </p:nvSpPr>
        <p:spPr bwMode="auto">
          <a:noFill/>
          <a:ln>
            <a:miter lim="800000"/>
            <a:headEnd/>
            <a:tailEnd/>
          </a:ln>
        </p:spPr>
        <p:txBody>
          <a:bodyPr/>
          <a:lstStyle/>
          <a:p>
            <a:fld id="{DA4E931D-F986-448F-9A8F-27D9751A68A2}" type="slidenum">
              <a:rPr lang="tr-TR" altLang="tr-TR" smtClean="0">
                <a:solidFill>
                  <a:srgbClr val="000000"/>
                </a:solidFill>
              </a:rPr>
              <a:pPr/>
              <a:t>29</a:t>
            </a:fld>
            <a:endParaRPr lang="tr-TR" altLang="tr-T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1204" name="3 Slayt Numarası Yer Tutucusu"/>
          <p:cNvSpPr>
            <a:spLocks noGrp="1"/>
          </p:cNvSpPr>
          <p:nvPr>
            <p:ph type="sldNum" sz="quarter" idx="5"/>
          </p:nvPr>
        </p:nvSpPr>
        <p:spPr bwMode="auto">
          <a:noFill/>
          <a:ln>
            <a:miter lim="800000"/>
            <a:headEnd/>
            <a:tailEnd/>
          </a:ln>
        </p:spPr>
        <p:txBody>
          <a:bodyPr/>
          <a:lstStyle/>
          <a:p>
            <a:fld id="{13388F6E-B227-4D05-9716-7AA2292C4BEE}" type="slidenum">
              <a:rPr lang="tr-TR" altLang="tr-TR" smtClean="0">
                <a:solidFill>
                  <a:srgbClr val="000000"/>
                </a:solidFill>
              </a:rPr>
              <a:pPr/>
              <a:t>30</a:t>
            </a:fld>
            <a:endParaRPr lang="tr-TR" altLang="tr-TR"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2228" name="3 Slayt Numarası Yer Tutucusu"/>
          <p:cNvSpPr>
            <a:spLocks noGrp="1"/>
          </p:cNvSpPr>
          <p:nvPr>
            <p:ph type="sldNum" sz="quarter" idx="5"/>
          </p:nvPr>
        </p:nvSpPr>
        <p:spPr bwMode="auto">
          <a:noFill/>
          <a:ln>
            <a:miter lim="800000"/>
            <a:headEnd/>
            <a:tailEnd/>
          </a:ln>
        </p:spPr>
        <p:txBody>
          <a:bodyPr/>
          <a:lstStyle/>
          <a:p>
            <a:fld id="{A9B3D8C4-01AE-4A0B-8001-0EA20DB8AAAC}" type="slidenum">
              <a:rPr lang="tr-TR" altLang="tr-TR" smtClean="0">
                <a:solidFill>
                  <a:srgbClr val="000000"/>
                </a:solidFill>
              </a:rPr>
              <a:pPr/>
              <a:t>31</a:t>
            </a:fld>
            <a:endParaRPr lang="tr-TR" altLang="tr-T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3252" name="3 Slayt Numarası Yer Tutucusu"/>
          <p:cNvSpPr>
            <a:spLocks noGrp="1"/>
          </p:cNvSpPr>
          <p:nvPr>
            <p:ph type="sldNum" sz="quarter" idx="5"/>
          </p:nvPr>
        </p:nvSpPr>
        <p:spPr bwMode="auto">
          <a:noFill/>
          <a:ln>
            <a:miter lim="800000"/>
            <a:headEnd/>
            <a:tailEnd/>
          </a:ln>
        </p:spPr>
        <p:txBody>
          <a:bodyPr/>
          <a:lstStyle/>
          <a:p>
            <a:fld id="{2FE76B18-A9FE-4498-819C-FFAB22FD44FC}" type="slidenum">
              <a:rPr lang="tr-TR" altLang="tr-TR" smtClean="0">
                <a:solidFill>
                  <a:srgbClr val="000000"/>
                </a:solidFill>
              </a:rPr>
              <a:pPr/>
              <a:t>32</a:t>
            </a:fld>
            <a:endParaRPr lang="tr-TR" altLang="tr-T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4276" name="3 Slayt Numarası Yer Tutucusu"/>
          <p:cNvSpPr>
            <a:spLocks noGrp="1"/>
          </p:cNvSpPr>
          <p:nvPr>
            <p:ph type="sldNum" sz="quarter" idx="5"/>
          </p:nvPr>
        </p:nvSpPr>
        <p:spPr bwMode="auto">
          <a:noFill/>
          <a:ln>
            <a:miter lim="800000"/>
            <a:headEnd/>
            <a:tailEnd/>
          </a:ln>
        </p:spPr>
        <p:txBody>
          <a:bodyPr/>
          <a:lstStyle/>
          <a:p>
            <a:fld id="{2086BA53-CF66-4583-AD6D-E8ED6A9161EA}" type="slidenum">
              <a:rPr lang="tr-TR" altLang="tr-TR" smtClean="0">
                <a:solidFill>
                  <a:srgbClr val="000000"/>
                </a:solidFill>
              </a:rPr>
              <a:pPr/>
              <a:t>33</a:t>
            </a:fld>
            <a:endParaRPr lang="tr-TR" altLang="tr-TR"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5300" name="3 Slayt Numarası Yer Tutucusu"/>
          <p:cNvSpPr>
            <a:spLocks noGrp="1"/>
          </p:cNvSpPr>
          <p:nvPr>
            <p:ph type="sldNum" sz="quarter" idx="5"/>
          </p:nvPr>
        </p:nvSpPr>
        <p:spPr bwMode="auto">
          <a:noFill/>
          <a:ln>
            <a:miter lim="800000"/>
            <a:headEnd/>
            <a:tailEnd/>
          </a:ln>
        </p:spPr>
        <p:txBody>
          <a:bodyPr/>
          <a:lstStyle/>
          <a:p>
            <a:fld id="{84FDFE6F-C648-4B4C-8A28-C5AEC43BD3E7}" type="slidenum">
              <a:rPr lang="tr-TR" altLang="tr-TR" smtClean="0">
                <a:solidFill>
                  <a:srgbClr val="000000"/>
                </a:solidFill>
              </a:rPr>
              <a:pPr/>
              <a:t>34</a:t>
            </a:fld>
            <a:endParaRPr lang="tr-TR" altLang="tr-TR"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6324" name="3 Slayt Numarası Yer Tutucusu"/>
          <p:cNvSpPr>
            <a:spLocks noGrp="1"/>
          </p:cNvSpPr>
          <p:nvPr>
            <p:ph type="sldNum" sz="quarter" idx="5"/>
          </p:nvPr>
        </p:nvSpPr>
        <p:spPr bwMode="auto">
          <a:noFill/>
          <a:ln>
            <a:miter lim="800000"/>
            <a:headEnd/>
            <a:tailEnd/>
          </a:ln>
        </p:spPr>
        <p:txBody>
          <a:bodyPr/>
          <a:lstStyle/>
          <a:p>
            <a:fld id="{FD493147-0CC7-44CD-8638-AC1ACF2456E9}" type="slidenum">
              <a:rPr lang="tr-TR" altLang="tr-TR" smtClean="0">
                <a:solidFill>
                  <a:srgbClr val="000000"/>
                </a:solidFill>
              </a:rPr>
              <a:pPr/>
              <a:t>35</a:t>
            </a:fld>
            <a:endParaRPr lang="tr-TR" altLang="tr-TR"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7348" name="3 Slayt Numarası Yer Tutucusu"/>
          <p:cNvSpPr>
            <a:spLocks noGrp="1"/>
          </p:cNvSpPr>
          <p:nvPr>
            <p:ph type="sldNum" sz="quarter" idx="5"/>
          </p:nvPr>
        </p:nvSpPr>
        <p:spPr bwMode="auto">
          <a:noFill/>
          <a:ln>
            <a:miter lim="800000"/>
            <a:headEnd/>
            <a:tailEnd/>
          </a:ln>
        </p:spPr>
        <p:txBody>
          <a:bodyPr/>
          <a:lstStyle/>
          <a:p>
            <a:fld id="{44568A16-2DDD-4CCE-8E5A-9030D0175DBE}" type="slidenum">
              <a:rPr lang="tr-TR" altLang="tr-TR" smtClean="0">
                <a:solidFill>
                  <a:srgbClr val="000000"/>
                </a:solidFill>
              </a:rPr>
              <a:pPr/>
              <a:t>36</a:t>
            </a:fld>
            <a:endParaRPr lang="tr-TR" altLang="tr-T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04.03.2015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04.03.2015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04.03.2015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04.03.2015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04.03.2015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04.03.2015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04.03.2015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04.03.2015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jpeg"/><Relationship Id="rId7" Type="http://schemas.openxmlformats.org/officeDocument/2006/relationships/diagramLayout" Target="../diagrams/layout6.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Data" Target="../diagrams/data6.xml"/><Relationship Id="rId5" Type="http://schemas.openxmlformats.org/officeDocument/2006/relationships/image" Target="../media/image32.jpeg"/><Relationship Id="rId10" Type="http://schemas.microsoft.com/office/2007/relationships/diagramDrawing" Target="../diagrams/drawing6.xml"/><Relationship Id="rId4" Type="http://schemas.openxmlformats.org/officeDocument/2006/relationships/hyperlink" Target="http://www.google.com.tr/url?sa=i&amp;rct=j&amp;q=&amp;esrc=s&amp;source=images&amp;cd=&amp;cad=rja&amp;uact=8&amp;ved=0CAcQjRw&amp;url=http://nazliaslan.blogspot.com/2014_01_01_archive.html&amp;ei=1LKrVPezOMjBObePgbAC&amp;bvm=bv.82001339,d.bGQ&amp;psig=AFQjCNGjGENmEEhbu2UQ3wIWtSkeReXujQ&amp;ust=1420624939274400" TargetMode="External"/><Relationship Id="rId9" Type="http://schemas.openxmlformats.org/officeDocument/2006/relationships/diagramColors" Target="../diagrams/colors6.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eg"/><Relationship Id="rId7" Type="http://schemas.openxmlformats.org/officeDocument/2006/relationships/diagramQuickStyle" Target="../diagrams/quickStyle8.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4.png"/><Relationship Id="rId9" Type="http://schemas.microsoft.com/office/2007/relationships/diagramDrawing" Target="../diagrams/drawing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a:effectLst>
                  <a:outerShdw blurRad="38100" dist="38100" dir="2700000" algn="tl">
                    <a:srgbClr val="000000">
                      <a:alpha val="43137"/>
                    </a:srgbClr>
                  </a:outerShdw>
                </a:effectLst>
                <a:latin typeface="+mj-lt"/>
                <a:ea typeface="+mj-ea"/>
                <a:cs typeface="+mj-cs"/>
              </a:rPr>
              <a:t>SINAVLAR VE </a:t>
            </a:r>
            <a:r>
              <a:rPr lang="tr-TR" sz="2000" b="1" dirty="0" smtClean="0">
                <a:effectLst>
                  <a:outerShdw blurRad="38100" dist="38100" dir="2700000" algn="tl">
                    <a:srgbClr val="000000">
                      <a:alpha val="43137"/>
                    </a:srgbClr>
                  </a:outerShdw>
                </a:effectLst>
                <a:latin typeface="+mj-lt"/>
                <a:ea typeface="+mj-ea"/>
                <a:cs typeface="+mj-cs"/>
              </a:rPr>
              <a:t>AİLE </a:t>
            </a:r>
            <a:r>
              <a:rPr lang="tr-TR" sz="2000" b="1" dirty="0">
                <a:effectLst>
                  <a:outerShdw blurRad="38100" dist="38100" dir="2700000" algn="tl">
                    <a:srgbClr val="000000">
                      <a:alpha val="43137"/>
                    </a:srgbClr>
                  </a:outerShdw>
                </a:effectLst>
                <a:latin typeface="+mj-lt"/>
                <a:ea typeface="+mj-ea"/>
                <a:cs typeface="+mj-cs"/>
              </a:rPr>
              <a:t>KILAVUZU</a:t>
            </a: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Tutum:</a:t>
            </a:r>
            <a:r>
              <a:rPr lang="tr-TR" dirty="0" smtClean="0"/>
              <a:t> 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kadar baskıcı,</a:t>
            </a:r>
          </a:p>
          <a:p>
            <a:pPr marL="0" indent="712788">
              <a:buNone/>
            </a:pPr>
            <a:r>
              <a:rPr lang="tr-TR" sz="3400" dirty="0" smtClean="0">
                <a:latin typeface="Tahoma" pitchFamily="34" charset="0"/>
                <a:ea typeface="Tahoma" pitchFamily="34" charset="0"/>
                <a:cs typeface="Tahoma" pitchFamily="34" charset="0"/>
              </a:rPr>
              <a:t>Çocuğumuzun ne yaptığını bilmeyecek kadar ilgisiz,</a:t>
            </a:r>
          </a:p>
          <a:p>
            <a:pPr marL="0" indent="712788">
              <a:buNone/>
            </a:pPr>
            <a:r>
              <a:rPr lang="tr-TR" sz="3400" dirty="0" smtClean="0">
                <a:latin typeface="Tahoma" pitchFamily="34" charset="0"/>
                <a:ea typeface="Tahoma" pitchFamily="34" charset="0"/>
                <a:cs typeface="Tahoma" pitchFamily="34" charset="0"/>
              </a:rPr>
              <a:t>Sarıp sarmalayıp nefes almasını engelleyecek kadar koruyucu olmadan, demokratik bir tutum sergileyelim.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geleceklerine ilişkin planlar, bizim hayallerimiz mi yoksa çocuklarımızın hayalleri mi?</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planlarımızda, okul dönemindeki zorlukları, çocuk 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a:srcRect r="-1163" b="-3737"/>
          <a:stretch>
            <a:fillRect/>
          </a:stretch>
        </p:blipFill>
        <p:spPr bwMode="auto">
          <a:xfrm>
            <a:off x="0" y="928670"/>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a:t>
            </a:r>
            <a:br>
              <a:rPr lang="tr-TR" sz="2800" b="1" dirty="0" smtClean="0"/>
            </a:br>
            <a:r>
              <a:rPr lang="tr-TR" sz="2800" b="1" dirty="0" smtClean="0"/>
              <a:t>SINAVLARA YÜKLEDİKLERİ ANLAMLAR</a:t>
            </a:r>
            <a:r>
              <a:rPr lang="tr-TR" sz="2800" dirty="0" smtClean="0"/>
              <a:t> </a:t>
            </a:r>
            <a:endParaRPr lang="tr-TR" sz="2800" dirty="0"/>
          </a:p>
        </p:txBody>
      </p:sp>
      <p:pic>
        <p:nvPicPr>
          <p:cNvPr id="105474" name="Diyagram 1"/>
          <p:cNvPicPr>
            <a:picLocks noChangeArrowheads="1"/>
          </p:cNvPicPr>
          <p:nvPr/>
        </p:nvPicPr>
        <p:blipFill>
          <a:blip r:embed="rId4"/>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 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7" name="Rectangle 11"/>
          <p:cNvSpPr>
            <a:spLocks noChangeArrowheads="1"/>
          </p:cNvSpPr>
          <p:nvPr/>
        </p:nvSpPr>
        <p:spPr bwMode="auto">
          <a:xfrm>
            <a:off x="0" y="3364056"/>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ile baş etmek için alternatif düşünceler;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a:srcRect/>
          <a:stretch>
            <a:fillRect/>
          </a:stretch>
        </p:blipFill>
        <p:spPr bwMode="auto">
          <a:xfrm>
            <a:off x="7072330" y="3429000"/>
            <a:ext cx="2038350" cy="1800225"/>
          </a:xfrm>
          <a:prstGeom prst="rect">
            <a:avLst/>
          </a:prstGeom>
          <a:noFill/>
        </p:spPr>
      </p:pic>
      <p:sp>
        <p:nvSpPr>
          <p:cNvPr id="111628" name="Rectangle 12"/>
          <p:cNvSpPr>
            <a:spLocks noChangeArrowheads="1"/>
          </p:cNvSpPr>
          <p:nvPr/>
        </p:nvSpPr>
        <p:spPr bwMode="auto">
          <a:xfrm>
            <a:off x="142844" y="3857628"/>
            <a:ext cx="87868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“Tüm bildiklerimi unutmuş olduğumu düşünsem de gerektiğinde hatırlayabiliyorum”,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“Bu öğrendiklerim gelecekte işime yarayabilir”,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“Sınav hayatımın anlamı değildir”.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“Sınavda elimden geleni yapacağım”, “Başarılı da olsam başarısız da olsam ailem beni sever”,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“Sınavda başarılı olmazsam bu benim hayatımın sonu olmaz”,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“Eğer sistemli çalışırsam ne kadar çok kişi sınava girerse girsin başarabilirim”,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tr-TR" sz="1200" b="0" i="0" u="none" strike="noStrike" cap="none" normalizeH="0" baseline="0" dirty="0" smtClean="0">
                <a:ln>
                  <a:noFill/>
                </a:ln>
                <a:solidFill>
                  <a:schemeClr val="tx1"/>
                </a:solidFill>
                <a:effectLst/>
                <a:latin typeface="Comic Sans MS" pitchFamily="66" charset="0"/>
                <a:cs typeface="Arial" pitchFamily="34" charset="0"/>
              </a:rPr>
              <a:t> “Çok fazla konu var ancak zamanımı iyi planlarsam hepsini yetiştirebilirim”,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9" name="Rectangle 13"/>
          <p:cNvSpPr>
            <a:spLocks noChangeArrowheads="1"/>
          </p:cNvSpPr>
          <p:nvPr/>
        </p:nvSpPr>
        <p:spPr bwMode="auto">
          <a:xfrm>
            <a:off x="0" y="5357826"/>
            <a:ext cx="57486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a:srcRect/>
          <a:stretch>
            <a:fillRect/>
          </a:stretch>
        </p:blipFill>
        <p:spPr bwMode="auto">
          <a:xfrm>
            <a:off x="285752" y="5786455"/>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a:srcRect/>
          <a:stretch>
            <a:fillRect/>
          </a:stretch>
        </p:blipFill>
        <p:spPr bwMode="auto">
          <a:xfrm>
            <a:off x="2285984" y="5815036"/>
            <a:ext cx="2071702" cy="1042988"/>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a:srcRect/>
          <a:stretch>
            <a:fillRect/>
          </a:stretch>
        </p:blipFill>
        <p:spPr bwMode="auto">
          <a:xfrm>
            <a:off x="4786314" y="5786478"/>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p>
          <a:p>
            <a:pPr marL="0" indent="712788" algn="just">
              <a:buNone/>
            </a:pPr>
            <a:r>
              <a:rPr lang="tr-TR" dirty="0" smtClean="0">
                <a:latin typeface="Bookman Old Style" pitchFamily="18" charset="0"/>
                <a:cs typeface="Andalus" pitchFamily="18" charset="-78"/>
              </a:rPr>
              <a:t>Ders 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Unvan 1"/>
          <p:cNvSpPr>
            <a:spLocks noGrp="1"/>
          </p:cNvSpPr>
          <p:nvPr>
            <p:ph type="title"/>
          </p:nvPr>
        </p:nvSpPr>
        <p:spPr>
          <a:xfrm>
            <a:off x="428596" y="142852"/>
            <a:ext cx="8229600" cy="669925"/>
          </a:xfrm>
        </p:spPr>
        <p:txBody>
          <a:bodyPr/>
          <a:lstStyle/>
          <a:p>
            <a:r>
              <a:rPr lang="tr-TR" dirty="0" smtClean="0"/>
              <a:t>SINAVLARI TANIMAK</a:t>
            </a:r>
          </a:p>
        </p:txBody>
      </p:sp>
      <p:graphicFrame>
        <p:nvGraphicFramePr>
          <p:cNvPr id="5" name="İçerik Yer Tutucusu 4"/>
          <p:cNvGraphicFramePr>
            <a:graphicFrameLocks noGrp="1"/>
          </p:cNvGraphicFramePr>
          <p:nvPr>
            <p:ph idx="1"/>
          </p:nvPr>
        </p:nvGraphicFramePr>
        <p:xfrm>
          <a:off x="457200" y="1772816"/>
          <a:ext cx="822960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0" y="928670"/>
          <a:ext cx="9144000" cy="250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yagram 2"/>
          <p:cNvGraphicFramePr/>
          <p:nvPr/>
        </p:nvGraphicFramePr>
        <p:xfrm>
          <a:off x="214282" y="3214686"/>
          <a:ext cx="8606190" cy="33106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000125" y="285750"/>
            <a:ext cx="7092950" cy="461963"/>
          </a:xfrm>
          <a:prstGeom prst="rect">
            <a:avLst/>
          </a:prstGeom>
          <a:noFill/>
          <a:ln w="9525">
            <a:noFill/>
            <a:miter lim="800000"/>
            <a:headEnd/>
            <a:tailEnd/>
          </a:ln>
        </p:spPr>
        <p:txBody>
          <a:bodyPr>
            <a:spAutoFit/>
          </a:bodyPr>
          <a:lstStyle/>
          <a:p>
            <a:pPr algn="ctr" eaLnBrk="1" hangingPunct="1"/>
            <a:r>
              <a:rPr lang="tr-TR" altLang="tr-TR" sz="2400" b="1">
                <a:solidFill>
                  <a:schemeClr val="bg1"/>
                </a:solidFill>
              </a:rPr>
              <a:t>MİLLÎ  EĞİTİM BAKANLIĞI </a:t>
            </a:r>
          </a:p>
        </p:txBody>
      </p:sp>
      <p:sp>
        <p:nvSpPr>
          <p:cNvPr id="8195" name="İçerik Yer Tutucusu 2"/>
          <p:cNvSpPr>
            <a:spLocks noGrp="1"/>
          </p:cNvSpPr>
          <p:nvPr>
            <p:ph idx="1"/>
          </p:nvPr>
        </p:nvSpPr>
        <p:spPr>
          <a:xfrm>
            <a:off x="71406" y="1071546"/>
            <a:ext cx="9001156" cy="2000264"/>
          </a:xfrm>
        </p:spPr>
        <p:txBody>
          <a:bodyPr/>
          <a:lstStyle/>
          <a:p>
            <a:pPr algn="ctr"/>
            <a:r>
              <a:rPr lang="tr-TR" sz="2800" dirty="0" smtClean="0"/>
              <a:t>Okulda gerçekleşen Din kültürü ve İnkılap tarihi sınavlarının </a:t>
            </a:r>
            <a:r>
              <a:rPr lang="tr-TR" sz="2800" b="1" dirty="0" smtClean="0"/>
              <a:t>birincisi</a:t>
            </a:r>
            <a:r>
              <a:rPr lang="tr-TR" sz="2800" dirty="0" smtClean="0"/>
              <a:t>, Türkçe, Matematik, Fen ve Yabancı Dil derslerinin ise </a:t>
            </a:r>
            <a:r>
              <a:rPr lang="tr-TR" sz="2800" b="1" dirty="0" smtClean="0"/>
              <a:t>ikincisi</a:t>
            </a:r>
            <a:r>
              <a:rPr lang="tr-TR" sz="2800" dirty="0" smtClean="0"/>
              <a:t>, işlenen müfredatı kapsayarak ortak sınavlar şeklinde yapılmaktadır.</a:t>
            </a:r>
          </a:p>
        </p:txBody>
      </p:sp>
      <p:graphicFrame>
        <p:nvGraphicFramePr>
          <p:cNvPr id="4" name="Diyagram 2"/>
          <p:cNvGraphicFramePr/>
          <p:nvPr/>
        </p:nvGraphicFramePr>
        <p:xfrm>
          <a:off x="216181" y="3000372"/>
          <a:ext cx="8784975" cy="3714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000125" y="285750"/>
            <a:ext cx="7092950" cy="461963"/>
          </a:xfrm>
          <a:prstGeom prst="rect">
            <a:avLst/>
          </a:prstGeom>
          <a:noFill/>
          <a:ln w="9525">
            <a:noFill/>
            <a:miter lim="800000"/>
            <a:headEnd/>
            <a:tailEnd/>
          </a:ln>
        </p:spPr>
        <p:txBody>
          <a:bodyPr>
            <a:spAutoFit/>
          </a:bodyPr>
          <a:lstStyle/>
          <a:p>
            <a:pPr algn="ctr" eaLnBrk="1" hangingPunct="1"/>
            <a:r>
              <a:rPr lang="tr-TR" altLang="tr-TR" sz="2400" b="1">
                <a:solidFill>
                  <a:schemeClr val="bg1"/>
                </a:solidFill>
              </a:rPr>
              <a:t>MİLLÎ  EĞİTİM BAKANLIĞI </a:t>
            </a:r>
          </a:p>
        </p:txBody>
      </p:sp>
      <p:sp>
        <p:nvSpPr>
          <p:cNvPr id="11267" name="Unvan 1"/>
          <p:cNvSpPr>
            <a:spLocks noGrp="1"/>
          </p:cNvSpPr>
          <p:nvPr>
            <p:ph type="title"/>
          </p:nvPr>
        </p:nvSpPr>
        <p:spPr>
          <a:xfrm>
            <a:off x="457200" y="1412875"/>
            <a:ext cx="8229600" cy="215900"/>
          </a:xfrm>
        </p:spPr>
        <p:txBody>
          <a:bodyPr/>
          <a:lstStyle/>
          <a:p>
            <a:r>
              <a:rPr lang="tr-TR" sz="2400" b="1" i="1" smtClean="0"/>
              <a:t>SINAVLARA PLANLI VE ETKİLİ HAZIRLANMAK</a:t>
            </a:r>
            <a:r>
              <a:rPr lang="tr-TR" smtClean="0"/>
              <a:t/>
            </a:r>
            <a:br>
              <a:rPr lang="tr-TR" smtClean="0"/>
            </a:br>
            <a:endParaRPr lang="tr-TR" smtClean="0"/>
          </a:p>
        </p:txBody>
      </p:sp>
      <p:sp>
        <p:nvSpPr>
          <p:cNvPr id="11268" name="İçerik Yer Tutucusu 2"/>
          <p:cNvSpPr>
            <a:spLocks noGrp="1"/>
          </p:cNvSpPr>
          <p:nvPr>
            <p:ph idx="1"/>
          </p:nvPr>
        </p:nvSpPr>
        <p:spPr>
          <a:xfrm>
            <a:off x="457200" y="1628775"/>
            <a:ext cx="8229600" cy="431800"/>
          </a:xfrm>
        </p:spPr>
        <p:txBody>
          <a:bodyPr/>
          <a:lstStyle/>
          <a:p>
            <a:pPr marL="0" indent="0" algn="ctr">
              <a:buFont typeface="Arial" charset="0"/>
              <a:buNone/>
            </a:pPr>
            <a:r>
              <a:rPr lang="tr-TR" sz="2000" b="1" i="1" smtClean="0">
                <a:latin typeface="Comic Sans MS" pitchFamily="66" charset="0"/>
              </a:rPr>
              <a:t>AMAÇLARIMIZI BELİRLEYELİM</a:t>
            </a:r>
            <a:endParaRPr lang="tr-TR" sz="2000" smtClean="0">
              <a:latin typeface="Comic Sans MS" pitchFamily="66" charset="0"/>
            </a:endParaRPr>
          </a:p>
        </p:txBody>
      </p:sp>
      <p:graphicFrame>
        <p:nvGraphicFramePr>
          <p:cNvPr id="5" name="Diagram 8"/>
          <p:cNvGraphicFramePr/>
          <p:nvPr/>
        </p:nvGraphicFramePr>
        <p:xfrm>
          <a:off x="611560" y="2060849"/>
          <a:ext cx="8363272" cy="4680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4714908" cy="1142991"/>
          </a:xfrm>
        </p:spPr>
        <p:txBody>
          <a:bodyPr/>
          <a:lstStyle/>
          <a:p>
            <a:r>
              <a:rPr lang="tr-TR" sz="1800" dirty="0" smtClean="0"/>
              <a:t>Her ne kadar herkese tam anlamıyla uyan bir çalışma ortamı modeli ortaya koymak güç olsa da aşağıdakiler genel özellikler olarak kabul edilir:</a:t>
            </a:r>
          </a:p>
          <a:p>
            <a:endParaRPr lang="tr-TR" dirty="0" smtClean="0"/>
          </a:p>
        </p:txBody>
      </p:sp>
      <p:pic>
        <p:nvPicPr>
          <p:cNvPr id="15364" name="4 Resim" descr="https://encrypted-tbn1.gstatic.com/images?q=tbn:ANd9GcQaWtwnPr5J-gYbi97bGozMnqP0b9KFrPL9bTAwdvX9Z3mPX6ngcA">
            <a:hlinkClick r:id="rId4"/>
          </p:cNvPr>
          <p:cNvPicPr>
            <a:picLocks noChangeAspect="1" noChangeArrowheads="1"/>
          </p:cNvPicPr>
          <p:nvPr/>
        </p:nvPicPr>
        <p:blipFill>
          <a:blip r:embed="rId5"/>
          <a:srcRect/>
          <a:stretch>
            <a:fillRect/>
          </a:stretch>
        </p:blipFill>
        <p:spPr bwMode="auto">
          <a:xfrm>
            <a:off x="5072094" y="1357334"/>
            <a:ext cx="3929062" cy="5214938"/>
          </a:xfrm>
          <a:prstGeom prst="rect">
            <a:avLst/>
          </a:prstGeom>
          <a:noFill/>
          <a:ln w="9525">
            <a:noFill/>
            <a:miter lim="800000"/>
            <a:headEnd/>
            <a:tailEnd/>
          </a:ln>
        </p:spPr>
      </p:pic>
      <p:graphicFrame>
        <p:nvGraphicFramePr>
          <p:cNvPr id="6" name="5 İçerik Yer Tutucusu"/>
          <p:cNvGraphicFramePr>
            <a:graphicFrameLocks noGrp="1"/>
          </p:cNvGraphicFramePr>
          <p:nvPr>
            <p:ph idx="1"/>
          </p:nvPr>
        </p:nvGraphicFramePr>
        <p:xfrm>
          <a:off x="500034" y="2285992"/>
          <a:ext cx="4357718" cy="4429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Unvan 1"/>
          <p:cNvSpPr>
            <a:spLocks noGrp="1"/>
          </p:cNvSpPr>
          <p:nvPr>
            <p:ph type="title"/>
          </p:nvPr>
        </p:nvSpPr>
        <p:spPr>
          <a:xfrm>
            <a:off x="357158" y="0"/>
            <a:ext cx="8258175" cy="1000125"/>
          </a:xfrm>
        </p:spPr>
        <p:txBody>
          <a:bodyPr/>
          <a:lstStyle/>
          <a:p>
            <a:r>
              <a:rPr lang="tr-TR" sz="2800" b="1" smtClean="0"/>
              <a:t>ÇALIŞMA  SÜRELERİNİN  VE ARALIKLARININ  PLANLANMASI</a:t>
            </a:r>
            <a:endParaRPr lang="tr-TR" sz="2800" smtClean="0"/>
          </a:p>
        </p:txBody>
      </p:sp>
      <p:sp>
        <p:nvSpPr>
          <p:cNvPr id="16387" name="3 İçerik Yer Tutucusu"/>
          <p:cNvSpPr>
            <a:spLocks noGrp="1"/>
          </p:cNvSpPr>
          <p:nvPr>
            <p:ph sz="half" idx="1"/>
          </p:nvPr>
        </p:nvSpPr>
        <p:spPr>
          <a:xfrm>
            <a:off x="4429124" y="1714489"/>
            <a:ext cx="4429125" cy="3214710"/>
          </a:xfrm>
        </p:spPr>
        <p:txBody>
          <a:bodyPr/>
          <a:lstStyle/>
          <a:p>
            <a:r>
              <a:rPr lang="tr-TR" dirty="0" smtClean="0"/>
              <a:t>Bu şekilde çalışmak konuları daha iyi hatırlamayı sağlar.</a:t>
            </a:r>
          </a:p>
          <a:p>
            <a:r>
              <a:rPr lang="tr-TR" dirty="0" smtClean="0"/>
              <a:t>Aralarda kısa bir yürüyüş, hafif fiziki aktiviteler, müzik dinleme, gevşeme egzersizleri  vb. yapılabilir.</a:t>
            </a:r>
          </a:p>
          <a:p>
            <a:endParaRPr lang="tr-TR" dirty="0" smtClean="0"/>
          </a:p>
        </p:txBody>
      </p:sp>
      <p:graphicFrame>
        <p:nvGraphicFramePr>
          <p:cNvPr id="6" name="5 İçerik Yer Tutucusu"/>
          <p:cNvGraphicFramePr>
            <a:graphicFrameLocks noGrp="1"/>
          </p:cNvGraphicFramePr>
          <p:nvPr>
            <p:ph sz="half" idx="2"/>
          </p:nvPr>
        </p:nvGraphicFramePr>
        <p:xfrm>
          <a:off x="147606" y="1000108"/>
          <a:ext cx="4281518" cy="5214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Unvan 1"/>
          <p:cNvSpPr>
            <a:spLocks noGrp="1"/>
          </p:cNvSpPr>
          <p:nvPr>
            <p:ph type="title"/>
          </p:nvPr>
        </p:nvSpPr>
        <p:spPr>
          <a:xfrm>
            <a:off x="928688" y="0"/>
            <a:ext cx="6715125" cy="785813"/>
          </a:xfrm>
        </p:spPr>
        <p:txBody>
          <a:bodyPr/>
          <a:lstStyle/>
          <a:p>
            <a:pPr algn="ctr"/>
            <a:r>
              <a:rPr lang="tr-TR" sz="4000" smtClean="0">
                <a:latin typeface="Arial" charset="0"/>
                <a:cs typeface="Arial" charset="0"/>
              </a:rPr>
              <a:t>NOT TUTMA</a:t>
            </a:r>
          </a:p>
        </p:txBody>
      </p:sp>
      <p:pic>
        <p:nvPicPr>
          <p:cNvPr id="17411" name="3 İçerik Yer Tutucusu" descr="1.bmp"/>
          <p:cNvPicPr>
            <a:picLocks noGrp="1" noChangeAspect="1"/>
          </p:cNvPicPr>
          <p:nvPr>
            <p:ph idx="1"/>
          </p:nvPr>
        </p:nvPicPr>
        <p:blipFill>
          <a:blip r:embed="rId4"/>
          <a:srcRect/>
          <a:stretch>
            <a:fillRect/>
          </a:stretch>
        </p:blipFill>
        <p:spPr>
          <a:xfrm>
            <a:off x="1500188" y="1071563"/>
            <a:ext cx="6278562" cy="4697412"/>
          </a:xfrm>
        </p:spPr>
      </p:pic>
      <p:sp>
        <p:nvSpPr>
          <p:cNvPr id="17412" name="4 Metin Yer Tutucusu"/>
          <p:cNvSpPr>
            <a:spLocks noGrp="1"/>
          </p:cNvSpPr>
          <p:nvPr>
            <p:ph type="body" sz="half" idx="2"/>
          </p:nvPr>
        </p:nvSpPr>
        <p:spPr>
          <a:xfrm>
            <a:off x="428625" y="5929313"/>
            <a:ext cx="8358188" cy="696912"/>
          </a:xfrm>
        </p:spPr>
        <p:txBody>
          <a:bodyPr/>
          <a:lstStyle/>
          <a:p>
            <a:r>
              <a:rPr lang="tr-TR" b="1" smtClean="0">
                <a:latin typeface="Arial" charset="0"/>
                <a:cs typeface="Arial" charset="0"/>
              </a:rPr>
              <a:t>Not tutmada en önemli nokta; anlatılanlarda önemli kısımları kendi cümlelerimizle ile yazmaktır. </a:t>
            </a:r>
          </a:p>
          <a:p>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Unvan 1"/>
          <p:cNvSpPr>
            <a:spLocks noGrp="1"/>
          </p:cNvSpPr>
          <p:nvPr>
            <p:ph type="title"/>
          </p:nvPr>
        </p:nvSpPr>
        <p:spPr>
          <a:xfrm>
            <a:off x="457200" y="0"/>
            <a:ext cx="8229600" cy="928688"/>
          </a:xfrm>
        </p:spPr>
        <p:txBody>
          <a:bodyPr/>
          <a:lstStyle/>
          <a:p>
            <a:r>
              <a:rPr lang="tr-TR" b="1" smtClean="0"/>
              <a:t>AKTİF DİNLEME</a:t>
            </a:r>
            <a:endParaRPr lang="tr-TR" smtClean="0"/>
          </a:p>
        </p:txBody>
      </p:sp>
      <p:sp>
        <p:nvSpPr>
          <p:cNvPr id="18435" name="4 Metin Yer Tutucusu"/>
          <p:cNvSpPr>
            <a:spLocks noGrp="1"/>
          </p:cNvSpPr>
          <p:nvPr>
            <p:ph type="body" idx="1"/>
          </p:nvPr>
        </p:nvSpPr>
        <p:spPr>
          <a:xfrm>
            <a:off x="0" y="928688"/>
            <a:ext cx="5286375" cy="428625"/>
          </a:xfrm>
        </p:spPr>
        <p:txBody>
          <a:bodyPr/>
          <a:lstStyle/>
          <a:p>
            <a:r>
              <a:rPr lang="tr-TR" b="0" smtClean="0"/>
              <a:t>İyi bir dinleyici olabilmemiz için;</a:t>
            </a:r>
          </a:p>
        </p:txBody>
      </p:sp>
      <p:pic>
        <p:nvPicPr>
          <p:cNvPr id="18436" name="3 İçerik Yer Tutucusu" descr="C:\Users\Ayse Seza KARAMAN\Desktop\etkin-dinleme.gif"/>
          <p:cNvPicPr>
            <a:picLocks noGrp="1"/>
          </p:cNvPicPr>
          <p:nvPr>
            <p:ph sz="half" idx="2"/>
          </p:nvPr>
        </p:nvPicPr>
        <p:blipFill>
          <a:blip r:embed="rId4"/>
          <a:srcRect/>
          <a:stretch>
            <a:fillRect/>
          </a:stretch>
        </p:blipFill>
        <p:spPr>
          <a:xfrm>
            <a:off x="714375" y="1857375"/>
            <a:ext cx="2857500" cy="3571875"/>
          </a:xfrm>
        </p:spPr>
      </p:pic>
      <p:graphicFrame>
        <p:nvGraphicFramePr>
          <p:cNvPr id="10" name="9 İçerik Yer Tutucusu"/>
          <p:cNvGraphicFramePr>
            <a:graphicFrameLocks noGrp="1"/>
          </p:cNvGraphicFramePr>
          <p:nvPr>
            <p:ph sz="quarter" idx="4"/>
          </p:nvPr>
        </p:nvGraphicFramePr>
        <p:xfrm>
          <a:off x="3028950" y="1643050"/>
          <a:ext cx="5829330" cy="49292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Unvan 1"/>
          <p:cNvSpPr>
            <a:spLocks noGrp="1"/>
          </p:cNvSpPr>
          <p:nvPr>
            <p:ph type="title"/>
          </p:nvPr>
        </p:nvSpPr>
        <p:spPr>
          <a:xfrm>
            <a:off x="857250" y="273050"/>
            <a:ext cx="7500938" cy="512763"/>
          </a:xfrm>
        </p:spPr>
        <p:txBody>
          <a:bodyPr/>
          <a:lstStyle/>
          <a:p>
            <a:pPr algn="ctr"/>
            <a:r>
              <a:rPr lang="tr-TR" sz="4400" smtClean="0"/>
              <a:t>HIZLI VE ETKİLİ OKUMA</a:t>
            </a:r>
          </a:p>
        </p:txBody>
      </p:sp>
      <p:pic>
        <p:nvPicPr>
          <p:cNvPr id="19459" name="3 İçerik Yer Tutucusu" descr="C:\Users\Ayse Seza KARAMAN\Desktop\resimson.png"/>
          <p:cNvPicPr>
            <a:picLocks noGrp="1"/>
          </p:cNvPicPr>
          <p:nvPr>
            <p:ph idx="1"/>
          </p:nvPr>
        </p:nvPicPr>
        <p:blipFill>
          <a:blip r:embed="rId4"/>
          <a:srcRect/>
          <a:stretch>
            <a:fillRect/>
          </a:stretch>
        </p:blipFill>
        <p:spPr>
          <a:xfrm>
            <a:off x="0" y="1000125"/>
            <a:ext cx="9144000" cy="4429125"/>
          </a:xfrm>
        </p:spPr>
      </p:pic>
      <p:sp>
        <p:nvSpPr>
          <p:cNvPr id="19460" name="5 Metin Yer Tutucusu"/>
          <p:cNvSpPr>
            <a:spLocks noGrp="1"/>
          </p:cNvSpPr>
          <p:nvPr>
            <p:ph type="body" sz="half" idx="2"/>
          </p:nvPr>
        </p:nvSpPr>
        <p:spPr>
          <a:xfrm>
            <a:off x="0" y="5572125"/>
            <a:ext cx="9144000" cy="1285875"/>
          </a:xfrm>
        </p:spPr>
        <p:txBody>
          <a:bodyPr/>
          <a:lstStyle/>
          <a:p>
            <a:r>
              <a:rPr lang="tr-TR" b="1" smtClean="0">
                <a:latin typeface="Arial" charset="0"/>
                <a:cs typeface="Arial" charset="0"/>
              </a:rPr>
              <a:t>Okumada planlı hareket etmek ve böylece zamanı iyi değerlendirmek bizler için çok önemlidir. Bunun için yukarıdaki ilkelere uymamız gerekir.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Unvan 1"/>
          <p:cNvSpPr>
            <a:spLocks noGrp="1"/>
          </p:cNvSpPr>
          <p:nvPr>
            <p:ph type="title"/>
          </p:nvPr>
        </p:nvSpPr>
        <p:spPr>
          <a:xfrm>
            <a:off x="1000125" y="214313"/>
            <a:ext cx="7143750" cy="642937"/>
          </a:xfrm>
        </p:spPr>
        <p:txBody>
          <a:bodyPr/>
          <a:lstStyle/>
          <a:p>
            <a:pPr algn="ctr"/>
            <a:r>
              <a:rPr lang="tr-TR" sz="4800" b="0" smtClean="0">
                <a:latin typeface="Arial" charset="0"/>
                <a:cs typeface="Arial" charset="0"/>
              </a:rPr>
              <a:t>İSOAT TEKNİĞİ</a:t>
            </a:r>
          </a:p>
        </p:txBody>
      </p:sp>
      <p:pic>
        <p:nvPicPr>
          <p:cNvPr id="20483" name="6 İçerik Yer Tutucusu" descr="adsız123.bmp"/>
          <p:cNvPicPr>
            <a:picLocks noGrp="1" noChangeAspect="1"/>
          </p:cNvPicPr>
          <p:nvPr>
            <p:ph idx="1"/>
          </p:nvPr>
        </p:nvPicPr>
        <p:blipFill>
          <a:blip r:embed="rId4"/>
          <a:srcRect/>
          <a:stretch>
            <a:fillRect/>
          </a:stretch>
        </p:blipFill>
        <p:spPr>
          <a:xfrm>
            <a:off x="0" y="928688"/>
            <a:ext cx="9144000" cy="4572000"/>
          </a:xfrm>
        </p:spPr>
      </p:pic>
      <p:sp>
        <p:nvSpPr>
          <p:cNvPr id="20484" name="8 Metin Yer Tutucusu"/>
          <p:cNvSpPr>
            <a:spLocks noGrp="1"/>
          </p:cNvSpPr>
          <p:nvPr>
            <p:ph type="body" sz="half" idx="2"/>
          </p:nvPr>
        </p:nvSpPr>
        <p:spPr>
          <a:xfrm>
            <a:off x="214313" y="5500688"/>
            <a:ext cx="8929687" cy="1143000"/>
          </a:xfrm>
        </p:spPr>
        <p:txBody>
          <a:bodyPr/>
          <a:lstStyle/>
          <a:p>
            <a:pPr algn="ctr"/>
            <a:r>
              <a:rPr lang="tr-TR" sz="1800" smtClean="0">
                <a:latin typeface="Arial" charset="0"/>
                <a:cs typeface="Arial" charset="0"/>
              </a:rPr>
              <a:t>Bu uygulamadan sonra; ana fikrin, anahtar sözcüklerin, oluşturulan soruların ve cevapların zincirleme olarak çağrışım yapar hale gelmiş olması gerekir.</a:t>
            </a:r>
          </a:p>
          <a:p>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Unvan 1"/>
          <p:cNvSpPr>
            <a:spLocks noGrp="1"/>
          </p:cNvSpPr>
          <p:nvPr>
            <p:ph type="title"/>
          </p:nvPr>
        </p:nvSpPr>
        <p:spPr>
          <a:xfrm>
            <a:off x="457200" y="0"/>
            <a:ext cx="8229600" cy="1000125"/>
          </a:xfrm>
        </p:spPr>
        <p:txBody>
          <a:bodyPr/>
          <a:lstStyle/>
          <a:p>
            <a:r>
              <a:rPr lang="tr-TR" b="1" smtClean="0"/>
              <a:t>ÖZET ÇIKARMA</a:t>
            </a:r>
            <a:endParaRPr lang="tr-TR" smtClean="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62433773"/>
              </p:ext>
            </p:extLst>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Unvan 1"/>
          <p:cNvSpPr>
            <a:spLocks noGrp="1"/>
          </p:cNvSpPr>
          <p:nvPr>
            <p:ph type="title"/>
          </p:nvPr>
        </p:nvSpPr>
        <p:spPr>
          <a:xfrm>
            <a:off x="457200" y="0"/>
            <a:ext cx="8229600" cy="1000125"/>
          </a:xfrm>
        </p:spPr>
        <p:txBody>
          <a:bodyPr/>
          <a:lstStyle/>
          <a:p>
            <a:r>
              <a:rPr lang="tr-TR" b="1" smtClean="0"/>
              <a:t>HAFIZAYI GÜÇLENDİRME</a:t>
            </a:r>
            <a:endParaRPr lang="tr-TR" smtClean="0"/>
          </a:p>
        </p:txBody>
      </p:sp>
      <p:sp>
        <p:nvSpPr>
          <p:cNvPr id="22531" name="5 Metin Yer Tutucusu"/>
          <p:cNvSpPr>
            <a:spLocks noGrp="1"/>
          </p:cNvSpPr>
          <p:nvPr>
            <p:ph type="body" idx="1"/>
          </p:nvPr>
        </p:nvSpPr>
        <p:spPr>
          <a:xfrm>
            <a:off x="0" y="1535113"/>
            <a:ext cx="9144000" cy="639762"/>
          </a:xfrm>
        </p:spPr>
        <p:txBody>
          <a:bodyPr/>
          <a:lstStyle/>
          <a:p>
            <a:r>
              <a:rPr lang="tr-TR" b="0" smtClean="0">
                <a:latin typeface="Arial" charset="0"/>
                <a:cs typeface="Arial" charset="0"/>
              </a:rPr>
              <a:t>İyi hatırlamak için öncelikle </a:t>
            </a:r>
            <a:r>
              <a:rPr lang="tr-TR" b="0" u="sng" smtClean="0">
                <a:latin typeface="Arial" charset="0"/>
                <a:cs typeface="Arial" charset="0"/>
              </a:rPr>
              <a:t>UNUTMANIN NEDENLERİNE</a:t>
            </a:r>
            <a:r>
              <a:rPr lang="tr-TR" b="0" smtClean="0">
                <a:latin typeface="Arial" charset="0"/>
                <a:cs typeface="Arial" charset="0"/>
              </a:rPr>
              <a:t> bakmamız gerekir:</a:t>
            </a:r>
          </a:p>
          <a:p>
            <a:endParaRPr lang="tr-TR" smtClean="0"/>
          </a:p>
        </p:txBody>
      </p:sp>
      <p:graphicFrame>
        <p:nvGraphicFramePr>
          <p:cNvPr id="11" name="10 İçerik Yer Tutucusu"/>
          <p:cNvGraphicFramePr>
            <a:graphicFrameLocks noGrp="1"/>
          </p:cNvGraphicFramePr>
          <p:nvPr>
            <p:ph sz="quarter" idx="4"/>
          </p:nvPr>
        </p:nvGraphicFramePr>
        <p:xfrm>
          <a:off x="5214938" y="1500174"/>
          <a:ext cx="3571904" cy="5357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533" name="9 İçerik Yer Tutucusu" descr="C:\Users\pelinguven\Desktop\unutma.png"/>
          <p:cNvPicPr>
            <a:picLocks noGrp="1"/>
          </p:cNvPicPr>
          <p:nvPr>
            <p:ph sz="half" idx="2"/>
          </p:nvPr>
        </p:nvPicPr>
        <p:blipFill>
          <a:blip r:embed="rId9"/>
          <a:srcRect/>
          <a:stretch>
            <a:fillRect/>
          </a:stretch>
        </p:blipFill>
        <p:spPr>
          <a:xfrm>
            <a:off x="214313" y="1643063"/>
            <a:ext cx="4786312" cy="492918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Unvan 1"/>
          <p:cNvSpPr>
            <a:spLocks noGrp="1"/>
          </p:cNvSpPr>
          <p:nvPr>
            <p:ph type="title"/>
          </p:nvPr>
        </p:nvSpPr>
        <p:spPr>
          <a:xfrm>
            <a:off x="457200" y="0"/>
            <a:ext cx="8229600" cy="1000125"/>
          </a:xfrm>
        </p:spPr>
        <p:txBody>
          <a:bodyPr/>
          <a:lstStyle/>
          <a:p>
            <a:r>
              <a:rPr lang="tr-TR" smtClean="0"/>
              <a:t>GÜDÜLENME</a:t>
            </a:r>
          </a:p>
        </p:txBody>
      </p:sp>
      <p:graphicFrame>
        <p:nvGraphicFramePr>
          <p:cNvPr id="4" name="3 İçerik Yer Tutucusu"/>
          <p:cNvGraphicFramePr>
            <a:graphicFrameLocks noGrp="1"/>
          </p:cNvGraphicFramePr>
          <p:nvPr>
            <p:ph idx="1"/>
          </p:nvPr>
        </p:nvGraphicFramePr>
        <p:xfrm>
          <a:off x="0" y="1285860"/>
          <a:ext cx="9144000"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6 İçerik Yer Tutucusu"/>
          <p:cNvSpPr>
            <a:spLocks noGrp="1"/>
          </p:cNvSpPr>
          <p:nvPr>
            <p:ph sz="half" idx="2"/>
          </p:nvPr>
        </p:nvSpPr>
        <p:spPr>
          <a:xfrm>
            <a:off x="0" y="1143000"/>
            <a:ext cx="4714875" cy="5357813"/>
          </a:xfrm>
        </p:spPr>
        <p:txBody>
          <a:bodyPr/>
          <a:lstStyle/>
          <a:p>
            <a:r>
              <a:rPr lang="tr-TR" sz="2000" smtClean="0">
                <a:latin typeface="Arial" charset="0"/>
                <a:cs typeface="Arial" charset="0"/>
              </a:rPr>
              <a:t>Ders çalışma isteğini sadece kendimiz oluşturabiliriz. Ailemiz, öğretmenlerimiz ve arkadaşlarımız bu çalışma için beklediğimiz isteği bize hazırlayamaz. Kendi seçimlerimiz, öncelikle inanarak oluşturduğumuz amaçlarımız motivasyonumuzu sağlayacaktır.  </a:t>
            </a:r>
          </a:p>
          <a:p>
            <a:r>
              <a:rPr lang="tr-TR" sz="2000" smtClean="0">
                <a:latin typeface="Arial" charset="0"/>
                <a:cs typeface="Arial" charset="0"/>
              </a:rPr>
              <a:t>Motivasyonumuz azaldığı zaman ulaşmak istediğimiz hedefi tekrar ayrıntılı şekilde hayal edelim. Ne için emek gösterdiğimizi hatırlamak çalışmaya hevesle geri dönmemize yardımcı olabilir.</a:t>
            </a:r>
          </a:p>
          <a:p>
            <a:endParaRPr lang="tr-TR" smtClean="0"/>
          </a:p>
        </p:txBody>
      </p:sp>
      <p:pic>
        <p:nvPicPr>
          <p:cNvPr id="24579" name="9 İçerik Yer Tutucusu" descr="C:\Users\Ayse Seza KARAMAN\Desktop\imagesXFVM6RSC.jpg"/>
          <p:cNvPicPr>
            <a:picLocks noGrp="1"/>
          </p:cNvPicPr>
          <p:nvPr>
            <p:ph sz="quarter" idx="4"/>
          </p:nvPr>
        </p:nvPicPr>
        <p:blipFill>
          <a:blip r:embed="rId4"/>
          <a:srcRect/>
          <a:stretch>
            <a:fillRect/>
          </a:stretch>
        </p:blipFill>
        <p:spPr>
          <a:xfrm>
            <a:off x="4500563" y="1071563"/>
            <a:ext cx="4357687" cy="54292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5 Metin Yer Tutucusu"/>
          <p:cNvSpPr>
            <a:spLocks noGrp="1"/>
          </p:cNvSpPr>
          <p:nvPr>
            <p:ph type="body" idx="1"/>
          </p:nvPr>
        </p:nvSpPr>
        <p:spPr>
          <a:xfrm>
            <a:off x="1000125" y="285750"/>
            <a:ext cx="7358063" cy="928688"/>
          </a:xfrm>
        </p:spPr>
        <p:txBody>
          <a:bodyPr/>
          <a:lstStyle/>
          <a:p>
            <a:r>
              <a:rPr lang="tr-TR" smtClean="0"/>
              <a:t> </a:t>
            </a:r>
          </a:p>
          <a:p>
            <a:endParaRPr lang="tr-TR" smtClean="0"/>
          </a:p>
          <a:p>
            <a:endParaRPr lang="tr-TR" smtClean="0"/>
          </a:p>
          <a:p>
            <a:endParaRPr lang="tr-TR" b="0" smtClean="0"/>
          </a:p>
          <a:p>
            <a:endParaRPr lang="tr-TR" b="0" smtClean="0"/>
          </a:p>
          <a:p>
            <a:endParaRPr lang="tr-TR" b="0" smtClean="0"/>
          </a:p>
          <a:p>
            <a:endParaRPr lang="tr-TR" b="0" smtClean="0"/>
          </a:p>
          <a:p>
            <a:endParaRPr lang="tr-TR" b="0" smtClean="0"/>
          </a:p>
          <a:p>
            <a:endParaRPr lang="tr-TR" b="0" smtClean="0"/>
          </a:p>
          <a:p>
            <a:r>
              <a:rPr lang="tr-TR" b="0" smtClean="0"/>
              <a:t>     </a:t>
            </a:r>
          </a:p>
          <a:p>
            <a:endParaRPr lang="tr-TR" b="0" smtClean="0"/>
          </a:p>
          <a:p>
            <a:endParaRPr lang="tr-TR" b="0" smtClean="0"/>
          </a:p>
          <a:p>
            <a:r>
              <a:rPr lang="tr-TR" sz="2800" b="0" smtClean="0">
                <a:latin typeface="Arial" charset="0"/>
                <a:cs typeface="Arial" charset="0"/>
              </a:rPr>
              <a:t>DÜZENLİ BESLENME, DİNLEME VE UYKU</a:t>
            </a:r>
          </a:p>
          <a:p>
            <a:endParaRPr lang="tr-TR" smtClean="0"/>
          </a:p>
        </p:txBody>
      </p:sp>
      <p:sp>
        <p:nvSpPr>
          <p:cNvPr id="25603" name="6 İçerik Yer Tutucusu"/>
          <p:cNvSpPr>
            <a:spLocks noGrp="1"/>
          </p:cNvSpPr>
          <p:nvPr>
            <p:ph sz="half" idx="2"/>
          </p:nvPr>
        </p:nvSpPr>
        <p:spPr>
          <a:xfrm>
            <a:off x="214313" y="1143000"/>
            <a:ext cx="4786312" cy="2928938"/>
          </a:xfrm>
        </p:spPr>
        <p:txBody>
          <a:bodyPr/>
          <a:lstStyle/>
          <a:p>
            <a:r>
              <a:rPr lang="tr-TR" smtClean="0">
                <a:latin typeface="Arial" charset="0"/>
                <a:cs typeface="Arial" charset="0"/>
              </a:rPr>
              <a:t>Kahvaltı ve diğer öğünlerimizi aksatmadan zamanında yapmamız dengeli beslenmemizi sağlayacak, balık, sebzeler, bakliyatlar, süt, peynir, yumurta, et gibi protein içeren besinleri tüketmemiz de unutkanlığımızı azaltmamıza yardımcı olacaktır</a:t>
            </a:r>
            <a:r>
              <a:rPr lang="tr-TR" smtClean="0"/>
              <a:t>. </a:t>
            </a:r>
          </a:p>
          <a:p>
            <a:endParaRPr lang="tr-TR" smtClean="0"/>
          </a:p>
        </p:txBody>
      </p:sp>
      <p:sp>
        <p:nvSpPr>
          <p:cNvPr id="25604" name="7 Metin Yer Tutucusu"/>
          <p:cNvSpPr>
            <a:spLocks noGrp="1"/>
          </p:cNvSpPr>
          <p:nvPr>
            <p:ph type="body" sz="quarter" idx="3"/>
          </p:nvPr>
        </p:nvSpPr>
        <p:spPr>
          <a:xfrm>
            <a:off x="5102225" y="4929188"/>
            <a:ext cx="4041775" cy="1643062"/>
          </a:xfrm>
        </p:spPr>
        <p:txBody>
          <a:bodyPr/>
          <a:lstStyle/>
          <a:p>
            <a:r>
              <a:rPr lang="tr-TR" b="0" smtClean="0">
                <a:latin typeface="Arial" charset="0"/>
                <a:cs typeface="Arial" charset="0"/>
              </a:rPr>
              <a:t>Dinlenme sürelerinde bizi dinlendirecek ders dışı sosyal etkinlikler, sportif faaliyetlere zaman ayırabiliriz.</a:t>
            </a:r>
          </a:p>
          <a:p>
            <a:endParaRPr lang="tr-TR" smtClean="0"/>
          </a:p>
        </p:txBody>
      </p:sp>
      <p:pic>
        <p:nvPicPr>
          <p:cNvPr id="25605" name="10 İçerik Yer Tutucusu" descr="F:\sınav kaygısı r\Kaygı.gif"/>
          <p:cNvPicPr>
            <a:picLocks noGrp="1"/>
          </p:cNvPicPr>
          <p:nvPr>
            <p:ph sz="quarter" idx="4"/>
          </p:nvPr>
        </p:nvPicPr>
        <p:blipFill>
          <a:blip r:embed="rId4"/>
          <a:srcRect/>
          <a:stretch>
            <a:fillRect/>
          </a:stretch>
        </p:blipFill>
        <p:spPr>
          <a:xfrm>
            <a:off x="5102225" y="1214438"/>
            <a:ext cx="4041775" cy="2678112"/>
          </a:xfrm>
        </p:spPr>
      </p:pic>
      <p:sp>
        <p:nvSpPr>
          <p:cNvPr id="16" name="15 Oval"/>
          <p:cNvSpPr/>
          <p:nvPr/>
        </p:nvSpPr>
        <p:spPr>
          <a:xfrm>
            <a:off x="285750" y="4572000"/>
            <a:ext cx="4357688" cy="20002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tr-TR" dirty="0"/>
          </a:p>
        </p:txBody>
      </p:sp>
      <p:sp>
        <p:nvSpPr>
          <p:cNvPr id="25607" name="Rectangle 1"/>
          <p:cNvSpPr>
            <a:spLocks noChangeArrowheads="1"/>
          </p:cNvSpPr>
          <p:nvPr/>
        </p:nvSpPr>
        <p:spPr bwMode="auto">
          <a:xfrm>
            <a:off x="714375" y="5132388"/>
            <a:ext cx="3571875" cy="923925"/>
          </a:xfrm>
          <a:prstGeom prst="rect">
            <a:avLst/>
          </a:prstGeom>
          <a:noFill/>
          <a:ln w="9525">
            <a:noFill/>
            <a:miter lim="800000"/>
            <a:headEnd/>
            <a:tailEnd/>
          </a:ln>
        </p:spPr>
        <p:txBody>
          <a:bodyPr anchor="ctr">
            <a:spAutoFit/>
          </a:bodyPr>
          <a:lstStyle/>
          <a:p>
            <a:pPr algn="ctr"/>
            <a:r>
              <a:rPr lang="tr-TR"/>
              <a:t>Düzenli uyku düzenli yaşam için gereklidir. Günlük 6 saatten az, 8 saatten fazla uyumamalıyız.</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çocuklarımızla kurduğumuz ilişkiler, onların gelişimlerini (duygusal, sosyal, bilişsel gelişim alanlarında) olumlu ya da olumsuz yönde etkiler. </a:t>
            </a:r>
          </a:p>
          <a:p>
            <a:r>
              <a:rPr lang="tr-TR" dirty="0" smtClean="0"/>
              <a:t>Çocuklarımız ile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1000108"/>
            <a:ext cx="9144000" cy="1025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a:srcRect b="-21"/>
          <a:stretch>
            <a:fillRect/>
          </a:stretch>
        </p:blipFill>
        <p:spPr bwMode="auto">
          <a:xfrm>
            <a:off x="0" y="3143248"/>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p>
        </p:txBody>
      </p:sp>
      <p:pic>
        <p:nvPicPr>
          <p:cNvPr id="3074" name="Resim 1" descr="C:\Users\FEYZAE\Desktop\Yeni klasör\PicsArt_1420628010270.jpg"/>
          <p:cNvPicPr>
            <a:picLocks noChangeArrowheads="1"/>
          </p:cNvPicPr>
          <p:nvPr/>
        </p:nvPicPr>
        <p:blipFill>
          <a:blip r:embed="rId4"/>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5583</TotalTime>
  <Words>1706</Words>
  <Application>Microsoft Office PowerPoint</Application>
  <PresentationFormat>Ekran Gösterisi (4:3)</PresentationFormat>
  <Paragraphs>245</Paragraphs>
  <Slides>37</Slides>
  <Notes>36</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     </vt:lpstr>
      <vt:lpstr>Sayın Veli,</vt:lpstr>
      <vt:lpstr> Bir çocuğu yetiştirmek ve topluma yararlı bir birey haline getirmek, kısaca anne baba olmak, başlı başına tebrik edilmesi gereken bir durumdur…</vt:lpstr>
      <vt:lpstr>PowerPoint Sunusu</vt:lpstr>
      <vt:lpstr>ÇOCUKLARIMIZLA İLİŞKİLERİMİZ</vt:lpstr>
      <vt:lpstr>PowerPoint Sunusu</vt:lpstr>
      <vt:lpstr>PowerPoint Sunusu</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PowerPoint Sunusu</vt:lpstr>
      <vt:lpstr>SINAVLARI TANIMAK</vt:lpstr>
      <vt:lpstr>PowerPoint Sunusu</vt:lpstr>
      <vt:lpstr>PowerPoint Sunusu</vt:lpstr>
      <vt:lpstr>SINAVLARA PLANLI VE ETKİLİ HAZIRLANMAK </vt:lpstr>
      <vt:lpstr>PowerPoint Sunusu</vt:lpstr>
      <vt:lpstr>Zaman Yönetimi Konusunda Öneriler</vt:lpstr>
      <vt:lpstr>                         ÇALIŞMA ORTAMINI DÜZENLEME </vt:lpstr>
      <vt:lpstr>ÇALIŞMA  SÜRELERİNİN  VE ARALIKLARININ  PLANLANMASI</vt:lpstr>
      <vt:lpstr>NOT TUTMA</vt:lpstr>
      <vt:lpstr>AKTİF DİNLEME</vt:lpstr>
      <vt:lpstr>HIZLI VE ETKİLİ OKUMA</vt:lpstr>
      <vt:lpstr>İSOAT TEKNİĞİ</vt:lpstr>
      <vt:lpstr>ÖZET ÇIKARMA</vt:lpstr>
      <vt:lpstr>HAFIZAYI GÜÇLENDİRME</vt:lpstr>
      <vt:lpstr>GÜDÜLENME</vt:lpstr>
      <vt:lpstr>PowerPoint Sunusu</vt:lpstr>
      <vt:lpstr>PowerPoint Sunusu</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win7</cp:lastModifiedBy>
  <cp:revision>680</cp:revision>
  <dcterms:created xsi:type="dcterms:W3CDTF">2012-01-17T12:34:24Z</dcterms:created>
  <dcterms:modified xsi:type="dcterms:W3CDTF">2015-03-04T13:15:59Z</dcterms:modified>
</cp:coreProperties>
</file>